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Lst>
  <p:sldSz cy="6858000" cx="9144000"/>
  <p:notesSz cx="6858000" cy="9144000"/>
  <p:embeddedFontLst>
    <p:embeddedFont>
      <p:font typeface="Gill Sans"/>
      <p:regular r:id="rId11"/>
      <p:bold r:id="rId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3" roundtripDataSignature="AMtx7mhCPIzQ0bqG/jyrCI4ohpWedgPn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F86995-D151-49C9-B775-D599CE57212E}">
  <a:tblStyle styleId="{FEF86995-D151-49C9-B775-D599CE57212E}" styleName="Table_0">
    <a:wholeTbl>
      <a:tcTxStyle b="off" i="off">
        <a:font>
          <a:latin typeface="Gill Sans Nova"/>
          <a:ea typeface="Gill Sans Nova"/>
          <a:cs typeface="Gill Sans Nov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DEB"/>
          </a:solidFill>
        </a:fill>
      </a:tcStyle>
    </a:wholeTbl>
    <a:band1H>
      <a:tcTxStyle b="off" i="off"/>
      <a:tcStyle>
        <a:fill>
          <a:solidFill>
            <a:srgbClr val="CADAD5"/>
          </a:solidFill>
        </a:fill>
      </a:tcStyle>
    </a:band1H>
    <a:band2H>
      <a:tcTxStyle b="off" i="off"/>
    </a:band2H>
    <a:band1V>
      <a:tcTxStyle b="off" i="off"/>
      <a:tcStyle>
        <a:fill>
          <a:solidFill>
            <a:srgbClr val="CADAD5"/>
          </a:solidFill>
        </a:fill>
      </a:tcStyle>
    </a:band1V>
    <a:band2V>
      <a:tcTxStyle b="off" i="off"/>
    </a:band2V>
    <a:lastCol>
      <a:tcTxStyle b="on" i="off">
        <a:font>
          <a:latin typeface="Gill Sans Nova"/>
          <a:ea typeface="Gill Sans Nova"/>
          <a:cs typeface="Gill Sans Nova"/>
        </a:font>
        <a:schemeClr val="lt1"/>
      </a:tcTxStyle>
      <a:tcStyle>
        <a:fill>
          <a:solidFill>
            <a:schemeClr val="accent4"/>
          </a:solidFill>
        </a:fill>
      </a:tcStyle>
    </a:lastCol>
    <a:firstCol>
      <a:tcTxStyle b="on" i="off">
        <a:font>
          <a:latin typeface="Gill Sans Nova"/>
          <a:ea typeface="Gill Sans Nova"/>
          <a:cs typeface="Gill Sans Nova"/>
        </a:font>
        <a:schemeClr val="lt1"/>
      </a:tcTxStyle>
      <a:tcStyle>
        <a:fill>
          <a:solidFill>
            <a:schemeClr val="accent4"/>
          </a:solidFill>
        </a:fill>
      </a:tcStyle>
    </a:firstCol>
    <a:lastRow>
      <a:tcTxStyle b="on" i="off">
        <a:font>
          <a:latin typeface="Gill Sans Nova"/>
          <a:ea typeface="Gill Sans Nova"/>
          <a:cs typeface="Gill Sans Nova"/>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Gill Sans Nova"/>
          <a:ea typeface="Gill Sans Nova"/>
          <a:cs typeface="Gill Sans Nova"/>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1" Type="http://schemas.openxmlformats.org/officeDocument/2006/relationships/font" Target="fonts/GillSans-regular.fntdata"/><Relationship Id="rId10" Type="http://schemas.openxmlformats.org/officeDocument/2006/relationships/slide" Target="slides/slide5.xml"/><Relationship Id="rId13" Type="http://customschemas.google.com/relationships/presentationmetadata" Target="metadata"/><Relationship Id="rId12" Type="http://schemas.openxmlformats.org/officeDocument/2006/relationships/font" Target="fonts/Gill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7"/>
          <p:cNvSpPr txBox="1"/>
          <p:nvPr>
            <p:ph type="ctrTitle"/>
          </p:nvPr>
        </p:nvSpPr>
        <p:spPr>
          <a:xfrm>
            <a:off x="342901" y="668049"/>
            <a:ext cx="5720096" cy="28419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50"/>
              <a:buFont typeface="Gill Sans"/>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 type="subTitle"/>
          </p:nvPr>
        </p:nvSpPr>
        <p:spPr>
          <a:xfrm>
            <a:off x="342901" y="3602038"/>
            <a:ext cx="5720096" cy="2501728"/>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
        <p:nvSpPr>
          <p:cNvPr id="23" name="Google Shape;23;p7"/>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16"/>
          <p:cNvSpPr txBox="1"/>
          <p:nvPr>
            <p:ph type="title"/>
          </p:nvPr>
        </p:nvSpPr>
        <p:spPr>
          <a:xfrm>
            <a:off x="342900" y="668050"/>
            <a:ext cx="5763778"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6"/>
          <p:cNvSpPr txBox="1"/>
          <p:nvPr>
            <p:ph idx="1" type="body"/>
          </p:nvPr>
        </p:nvSpPr>
        <p:spPr>
          <a:xfrm rot="5400000">
            <a:off x="1184664" y="1254949"/>
            <a:ext cx="4080250" cy="57637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14" name="Google Shape;114;p16"/>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6"/>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6"/>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17"/>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19" name="Google Shape;119;p17"/>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120" name="Google Shape;120;p17"/>
          <p:cNvGrpSpPr/>
          <p:nvPr/>
        </p:nvGrpSpPr>
        <p:grpSpPr>
          <a:xfrm>
            <a:off x="7725642" y="0"/>
            <a:ext cx="1418359" cy="5600700"/>
            <a:chOff x="10300855" y="0"/>
            <a:chExt cx="1891145" cy="5600700"/>
          </a:xfrm>
        </p:grpSpPr>
        <p:sp>
          <p:nvSpPr>
            <p:cNvPr id="121" name="Google Shape;121;p17"/>
            <p:cNvSpPr/>
            <p:nvPr/>
          </p:nvSpPr>
          <p:spPr>
            <a:xfrm>
              <a:off x="11783194" y="2943021"/>
              <a:ext cx="246527" cy="2465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2" name="Google Shape;122;p17"/>
            <p:cNvSpPr/>
            <p:nvPr/>
          </p:nvSpPr>
          <p:spPr>
            <a:xfrm>
              <a:off x="10330568" y="2199078"/>
              <a:ext cx="1195288" cy="119528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alpha val="6431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3" name="Google Shape;123;p17"/>
            <p:cNvSpPr/>
            <p:nvPr/>
          </p:nvSpPr>
          <p:spPr>
            <a:xfrm flipH="1" rot="10800000">
              <a:off x="11151383" y="4336822"/>
              <a:ext cx="1040617" cy="1263878"/>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4" name="Google Shape;124;p17"/>
            <p:cNvSpPr/>
            <p:nvPr/>
          </p:nvSpPr>
          <p:spPr>
            <a:xfrm>
              <a:off x="11638492" y="2767655"/>
              <a:ext cx="553508" cy="1567713"/>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5" name="Google Shape;125;p17"/>
            <p:cNvSpPr/>
            <p:nvPr/>
          </p:nvSpPr>
          <p:spPr>
            <a:xfrm flipH="1">
              <a:off x="10300855" y="0"/>
              <a:ext cx="1891145" cy="1891145"/>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6" name="Google Shape;126;p17"/>
            <p:cNvSpPr/>
            <p:nvPr/>
          </p:nvSpPr>
          <p:spPr>
            <a:xfrm flipH="1">
              <a:off x="10424367" y="122795"/>
              <a:ext cx="1644119" cy="164411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127" name="Google Shape;127;p17"/>
          <p:cNvSpPr/>
          <p:nvPr/>
        </p:nvSpPr>
        <p:spPr>
          <a:xfrm>
            <a:off x="2286" y="0"/>
            <a:ext cx="9141714"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8" name="Google Shape;128;p17"/>
          <p:cNvSpPr txBox="1"/>
          <p:nvPr>
            <p:ph type="title"/>
          </p:nvPr>
        </p:nvSpPr>
        <p:spPr>
          <a:xfrm rot="5400000">
            <a:off x="3711114" y="2436669"/>
            <a:ext cx="5508913" cy="19716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7"/>
          <p:cNvSpPr txBox="1"/>
          <p:nvPr>
            <p:ph idx="1" type="body"/>
          </p:nvPr>
        </p:nvSpPr>
        <p:spPr>
          <a:xfrm rot="5400000">
            <a:off x="96856" y="914095"/>
            <a:ext cx="5508913" cy="50168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30" name="Google Shape;130;p17"/>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7"/>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7"/>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8"/>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28" name="Google Shape;28;p8"/>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29" name="Google Shape;29;p8"/>
          <p:cNvGrpSpPr/>
          <p:nvPr/>
        </p:nvGrpSpPr>
        <p:grpSpPr>
          <a:xfrm>
            <a:off x="8363538" y="2767656"/>
            <a:ext cx="780463" cy="2833045"/>
            <a:chOff x="11151383" y="2767655"/>
            <a:chExt cx="1040617" cy="2833045"/>
          </a:xfrm>
        </p:grpSpPr>
        <p:sp>
          <p:nvSpPr>
            <p:cNvPr id="30" name="Google Shape;30;p8"/>
            <p:cNvSpPr/>
            <p:nvPr/>
          </p:nvSpPr>
          <p:spPr>
            <a:xfrm>
              <a:off x="11783194" y="2943021"/>
              <a:ext cx="246527" cy="2465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31" name="Google Shape;31;p8"/>
            <p:cNvSpPr/>
            <p:nvPr/>
          </p:nvSpPr>
          <p:spPr>
            <a:xfrm flipH="1" rot="10800000">
              <a:off x="11151383" y="4336822"/>
              <a:ext cx="1040617" cy="1263878"/>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32" name="Google Shape;32;p8"/>
            <p:cNvSpPr/>
            <p:nvPr/>
          </p:nvSpPr>
          <p:spPr>
            <a:xfrm>
              <a:off x="11638492" y="2767655"/>
              <a:ext cx="553508" cy="1567713"/>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33" name="Google Shape;33;p8"/>
          <p:cNvSpPr/>
          <p:nvPr/>
        </p:nvSpPr>
        <p:spPr>
          <a:xfrm>
            <a:off x="2286" y="0"/>
            <a:ext cx="9141714"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34" name="Google Shape;34;p8"/>
          <p:cNvSpPr txBox="1"/>
          <p:nvPr>
            <p:ph type="title"/>
          </p:nvPr>
        </p:nvSpPr>
        <p:spPr>
          <a:xfrm>
            <a:off x="342900" y="668049"/>
            <a:ext cx="7838651" cy="15917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
          <p:cNvSpPr txBox="1"/>
          <p:nvPr>
            <p:ph idx="1" type="body"/>
          </p:nvPr>
        </p:nvSpPr>
        <p:spPr>
          <a:xfrm>
            <a:off x="342900" y="2341330"/>
            <a:ext cx="4171950" cy="38356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6" name="Google Shape;36;p8"/>
          <p:cNvSpPr txBox="1"/>
          <p:nvPr>
            <p:ph idx="2" type="body"/>
          </p:nvPr>
        </p:nvSpPr>
        <p:spPr>
          <a:xfrm>
            <a:off x="4629150" y="2341330"/>
            <a:ext cx="3552401" cy="38356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7" name="Google Shape;37;p8"/>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 name="Shape 40"/>
        <p:cNvGrpSpPr/>
        <p:nvPr/>
      </p:nvGrpSpPr>
      <p:grpSpPr>
        <a:xfrm>
          <a:off x="0" y="0"/>
          <a:ext cx="0" cy="0"/>
          <a:chOff x="0" y="0"/>
          <a:chExt cx="0" cy="0"/>
        </a:xfrm>
      </p:grpSpPr>
      <p:sp>
        <p:nvSpPr>
          <p:cNvPr id="41" name="Google Shape;41;p9"/>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2" name="Google Shape;42;p9"/>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43" name="Google Shape;43;p9"/>
          <p:cNvGrpSpPr/>
          <p:nvPr/>
        </p:nvGrpSpPr>
        <p:grpSpPr>
          <a:xfrm>
            <a:off x="7725642" y="0"/>
            <a:ext cx="1418359" cy="5600700"/>
            <a:chOff x="10300855" y="0"/>
            <a:chExt cx="1891145" cy="5600700"/>
          </a:xfrm>
        </p:grpSpPr>
        <p:sp>
          <p:nvSpPr>
            <p:cNvPr id="44" name="Google Shape;44;p9"/>
            <p:cNvSpPr/>
            <p:nvPr/>
          </p:nvSpPr>
          <p:spPr>
            <a:xfrm>
              <a:off x="11783194" y="2943021"/>
              <a:ext cx="246527" cy="2465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5" name="Google Shape;45;p9"/>
            <p:cNvSpPr/>
            <p:nvPr/>
          </p:nvSpPr>
          <p:spPr>
            <a:xfrm>
              <a:off x="10330568" y="2199078"/>
              <a:ext cx="1195288" cy="119528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alpha val="6431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6" name="Google Shape;46;p9"/>
            <p:cNvSpPr/>
            <p:nvPr/>
          </p:nvSpPr>
          <p:spPr>
            <a:xfrm flipH="1" rot="10800000">
              <a:off x="11151383" y="4336822"/>
              <a:ext cx="1040617" cy="1263878"/>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7" name="Google Shape;47;p9"/>
            <p:cNvSpPr/>
            <p:nvPr/>
          </p:nvSpPr>
          <p:spPr>
            <a:xfrm>
              <a:off x="11638492" y="2767655"/>
              <a:ext cx="553508" cy="1567713"/>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8" name="Google Shape;48;p9"/>
            <p:cNvSpPr/>
            <p:nvPr/>
          </p:nvSpPr>
          <p:spPr>
            <a:xfrm flipH="1">
              <a:off x="10300855" y="0"/>
              <a:ext cx="1891145" cy="1891145"/>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49" name="Google Shape;49;p9"/>
            <p:cNvSpPr/>
            <p:nvPr/>
          </p:nvSpPr>
          <p:spPr>
            <a:xfrm flipH="1">
              <a:off x="10424367" y="122795"/>
              <a:ext cx="1644119" cy="164411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50" name="Google Shape;50;p9"/>
          <p:cNvSpPr/>
          <p:nvPr/>
        </p:nvSpPr>
        <p:spPr>
          <a:xfrm>
            <a:off x="2286" y="0"/>
            <a:ext cx="9141714"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51" name="Google Shape;51;p9"/>
          <p:cNvSpPr txBox="1"/>
          <p:nvPr>
            <p:ph type="title"/>
          </p:nvPr>
        </p:nvSpPr>
        <p:spPr>
          <a:xfrm>
            <a:off x="342900" y="668050"/>
            <a:ext cx="3236119" cy="22357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300"/>
              <a:buFont typeface="Gill Sans"/>
              <a:buNone/>
              <a:defRPr sz="330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p:nvPr>
            <p:ph idx="2" type="pic"/>
          </p:nvPr>
        </p:nvSpPr>
        <p:spPr>
          <a:xfrm>
            <a:off x="3887391" y="668050"/>
            <a:ext cx="3718827" cy="5231253"/>
          </a:xfrm>
          <a:prstGeom prst="rect">
            <a:avLst/>
          </a:prstGeom>
          <a:noFill/>
          <a:ln>
            <a:noFill/>
          </a:ln>
        </p:spPr>
      </p:sp>
      <p:sp>
        <p:nvSpPr>
          <p:cNvPr id="53" name="Google Shape;53;p9"/>
          <p:cNvSpPr txBox="1"/>
          <p:nvPr>
            <p:ph idx="1" type="body"/>
          </p:nvPr>
        </p:nvSpPr>
        <p:spPr>
          <a:xfrm>
            <a:off x="342900" y="2941223"/>
            <a:ext cx="3236119" cy="29277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sz="18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54" name="Google Shape;54;p9"/>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0"/>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p11"/>
          <p:cNvSpPr txBox="1"/>
          <p:nvPr>
            <p:ph type="title"/>
          </p:nvPr>
        </p:nvSpPr>
        <p:spPr>
          <a:xfrm>
            <a:off x="342900" y="668050"/>
            <a:ext cx="5763778"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txBox="1"/>
          <p:nvPr>
            <p:ph idx="1" type="body"/>
          </p:nvPr>
        </p:nvSpPr>
        <p:spPr>
          <a:xfrm>
            <a:off x="342900" y="2096713"/>
            <a:ext cx="5763778" cy="4080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64" name="Google Shape;64;p11"/>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12"/>
          <p:cNvSpPr txBox="1"/>
          <p:nvPr>
            <p:ph type="title"/>
          </p:nvPr>
        </p:nvSpPr>
        <p:spPr>
          <a:xfrm>
            <a:off x="342900" y="668050"/>
            <a:ext cx="5755042" cy="381658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50"/>
              <a:buFont typeface="Gill Sans"/>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txBox="1"/>
          <p:nvPr>
            <p:ph idx="1" type="body"/>
          </p:nvPr>
        </p:nvSpPr>
        <p:spPr>
          <a:xfrm>
            <a:off x="342900" y="4589464"/>
            <a:ext cx="5755042"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70" name="Google Shape;70;p12"/>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2"/>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13"/>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75" name="Google Shape;75;p13"/>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76" name="Google Shape;76;p13"/>
          <p:cNvGrpSpPr/>
          <p:nvPr/>
        </p:nvGrpSpPr>
        <p:grpSpPr>
          <a:xfrm>
            <a:off x="8363538" y="2767656"/>
            <a:ext cx="780463" cy="2833045"/>
            <a:chOff x="11151383" y="2767655"/>
            <a:chExt cx="1040617" cy="2833045"/>
          </a:xfrm>
        </p:grpSpPr>
        <p:sp>
          <p:nvSpPr>
            <p:cNvPr id="77" name="Google Shape;77;p13"/>
            <p:cNvSpPr/>
            <p:nvPr/>
          </p:nvSpPr>
          <p:spPr>
            <a:xfrm>
              <a:off x="11783194" y="2943021"/>
              <a:ext cx="246527" cy="2465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78" name="Google Shape;78;p13"/>
            <p:cNvSpPr/>
            <p:nvPr/>
          </p:nvSpPr>
          <p:spPr>
            <a:xfrm flipH="1" rot="10800000">
              <a:off x="11151383" y="4336822"/>
              <a:ext cx="1040617" cy="1263878"/>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79" name="Google Shape;79;p13"/>
            <p:cNvSpPr/>
            <p:nvPr/>
          </p:nvSpPr>
          <p:spPr>
            <a:xfrm>
              <a:off x="11638492" y="2767655"/>
              <a:ext cx="553508" cy="1567713"/>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80" name="Google Shape;80;p13"/>
          <p:cNvSpPr/>
          <p:nvPr/>
        </p:nvSpPr>
        <p:spPr>
          <a:xfrm>
            <a:off x="2286" y="0"/>
            <a:ext cx="9141714"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81" name="Google Shape;81;p13"/>
          <p:cNvSpPr txBox="1"/>
          <p:nvPr>
            <p:ph type="title"/>
          </p:nvPr>
        </p:nvSpPr>
        <p:spPr>
          <a:xfrm>
            <a:off x="342900" y="668049"/>
            <a:ext cx="7837972" cy="13255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a:off x="342815" y="2182814"/>
            <a:ext cx="3766134"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83" name="Google Shape;83;p13"/>
          <p:cNvSpPr txBox="1"/>
          <p:nvPr>
            <p:ph idx="2" type="body"/>
          </p:nvPr>
        </p:nvSpPr>
        <p:spPr>
          <a:xfrm>
            <a:off x="342815" y="3115949"/>
            <a:ext cx="3766134" cy="307371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84" name="Google Shape;84;p13"/>
          <p:cNvSpPr txBox="1"/>
          <p:nvPr>
            <p:ph idx="3" type="body"/>
          </p:nvPr>
        </p:nvSpPr>
        <p:spPr>
          <a:xfrm>
            <a:off x="4417948" y="2182814"/>
            <a:ext cx="3762924"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85" name="Google Shape;85;p13"/>
          <p:cNvSpPr txBox="1"/>
          <p:nvPr>
            <p:ph idx="4" type="body"/>
          </p:nvPr>
        </p:nvSpPr>
        <p:spPr>
          <a:xfrm>
            <a:off x="4417948" y="3115949"/>
            <a:ext cx="3762924" cy="307371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86" name="Google Shape;86;p13"/>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3"/>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3"/>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14"/>
          <p:cNvSpPr txBox="1"/>
          <p:nvPr>
            <p:ph type="title"/>
          </p:nvPr>
        </p:nvSpPr>
        <p:spPr>
          <a:xfrm>
            <a:off x="342900" y="668049"/>
            <a:ext cx="5763778" cy="136381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4"/>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4"/>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15"/>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96" name="Google Shape;96;p15"/>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97" name="Google Shape;97;p15"/>
          <p:cNvGrpSpPr/>
          <p:nvPr/>
        </p:nvGrpSpPr>
        <p:grpSpPr>
          <a:xfrm>
            <a:off x="7725642" y="0"/>
            <a:ext cx="1418359" cy="5600700"/>
            <a:chOff x="10300855" y="0"/>
            <a:chExt cx="1891145" cy="5600700"/>
          </a:xfrm>
        </p:grpSpPr>
        <p:sp>
          <p:nvSpPr>
            <p:cNvPr id="98" name="Google Shape;98;p15"/>
            <p:cNvSpPr/>
            <p:nvPr/>
          </p:nvSpPr>
          <p:spPr>
            <a:xfrm>
              <a:off x="11783194" y="2943021"/>
              <a:ext cx="246527" cy="2465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99" name="Google Shape;99;p15"/>
            <p:cNvSpPr/>
            <p:nvPr/>
          </p:nvSpPr>
          <p:spPr>
            <a:xfrm>
              <a:off x="10330568" y="2199078"/>
              <a:ext cx="1195288" cy="119528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alpha val="6431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0" name="Google Shape;100;p15"/>
            <p:cNvSpPr/>
            <p:nvPr/>
          </p:nvSpPr>
          <p:spPr>
            <a:xfrm flipH="1" rot="10800000">
              <a:off x="11151383" y="4336822"/>
              <a:ext cx="1040617" cy="1263878"/>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1" name="Google Shape;101;p15"/>
            <p:cNvSpPr/>
            <p:nvPr/>
          </p:nvSpPr>
          <p:spPr>
            <a:xfrm>
              <a:off x="11638492" y="2767655"/>
              <a:ext cx="553508" cy="1567713"/>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2" name="Google Shape;102;p15"/>
            <p:cNvSpPr/>
            <p:nvPr/>
          </p:nvSpPr>
          <p:spPr>
            <a:xfrm flipH="1">
              <a:off x="10300855" y="0"/>
              <a:ext cx="1891145" cy="1891145"/>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3" name="Google Shape;103;p15"/>
            <p:cNvSpPr/>
            <p:nvPr/>
          </p:nvSpPr>
          <p:spPr>
            <a:xfrm flipH="1">
              <a:off x="10424367" y="122795"/>
              <a:ext cx="1644119" cy="1644119"/>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104" name="Google Shape;104;p15"/>
          <p:cNvSpPr/>
          <p:nvPr/>
        </p:nvSpPr>
        <p:spPr>
          <a:xfrm>
            <a:off x="2286" y="0"/>
            <a:ext cx="9141714"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5" name="Google Shape;105;p15"/>
          <p:cNvSpPr txBox="1"/>
          <p:nvPr>
            <p:ph type="title"/>
          </p:nvPr>
        </p:nvSpPr>
        <p:spPr>
          <a:xfrm>
            <a:off x="342900" y="668049"/>
            <a:ext cx="3236119" cy="195782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300"/>
              <a:buFont typeface="Gill Sans"/>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5"/>
          <p:cNvSpPr txBox="1"/>
          <p:nvPr>
            <p:ph idx="1" type="body"/>
          </p:nvPr>
        </p:nvSpPr>
        <p:spPr>
          <a:xfrm>
            <a:off x="3887391" y="668050"/>
            <a:ext cx="3656409" cy="523125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sz="1800"/>
            </a:lvl1pPr>
            <a:lvl2pPr indent="-323850" lvl="1" marL="914400" algn="l">
              <a:lnSpc>
                <a:spcPct val="90000"/>
              </a:lnSpc>
              <a:spcBef>
                <a:spcPts val="375"/>
              </a:spcBef>
              <a:spcAft>
                <a:spcPts val="0"/>
              </a:spcAft>
              <a:buClr>
                <a:schemeClr val="lt1"/>
              </a:buClr>
              <a:buSzPts val="1500"/>
              <a:buChar char="•"/>
              <a:defRPr sz="1500"/>
            </a:lvl2pPr>
            <a:lvl3pPr indent="-314325" lvl="2" marL="1371600" algn="l">
              <a:lnSpc>
                <a:spcPct val="90000"/>
              </a:lnSpc>
              <a:spcBef>
                <a:spcPts val="375"/>
              </a:spcBef>
              <a:spcAft>
                <a:spcPts val="0"/>
              </a:spcAft>
              <a:buClr>
                <a:schemeClr val="lt1"/>
              </a:buClr>
              <a:buSzPts val="1350"/>
              <a:buChar char="•"/>
              <a:defRPr sz="1350"/>
            </a:lvl3pPr>
            <a:lvl4pPr indent="-304800" lvl="3" marL="1828800" algn="l">
              <a:lnSpc>
                <a:spcPct val="90000"/>
              </a:lnSpc>
              <a:spcBef>
                <a:spcPts val="375"/>
              </a:spcBef>
              <a:spcAft>
                <a:spcPts val="0"/>
              </a:spcAft>
              <a:buClr>
                <a:schemeClr val="lt1"/>
              </a:buClr>
              <a:buSzPts val="1200"/>
              <a:buChar char="•"/>
              <a:defRPr sz="1200"/>
            </a:lvl4pPr>
            <a:lvl5pPr indent="-304800" lvl="4" marL="2286000" algn="l">
              <a:lnSpc>
                <a:spcPct val="90000"/>
              </a:lnSpc>
              <a:spcBef>
                <a:spcPts val="375"/>
              </a:spcBef>
              <a:spcAft>
                <a:spcPts val="0"/>
              </a:spcAft>
              <a:buClr>
                <a:schemeClr val="lt1"/>
              </a:buClr>
              <a:buSzPts val="1200"/>
              <a:buChar char="•"/>
              <a:defRPr sz="12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107" name="Google Shape;107;p15"/>
          <p:cNvSpPr txBox="1"/>
          <p:nvPr>
            <p:ph idx="2" type="body"/>
          </p:nvPr>
        </p:nvSpPr>
        <p:spPr>
          <a:xfrm>
            <a:off x="342900" y="2749024"/>
            <a:ext cx="3236119" cy="31199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sz="18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108" name="Google Shape;108;p15"/>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5"/>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5"/>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0000"/>
            </a:gs>
            <a:gs pos="50000">
              <a:srgbClr val="FF0091"/>
            </a:gs>
            <a:gs pos="100000">
              <a:srgbClr val="FF0091"/>
            </a:gs>
          </a:gsLst>
          <a:lin ang="5400000" scaled="0"/>
        </a:gradFill>
      </p:bgPr>
    </p:bg>
    <p:spTree>
      <p:nvGrpSpPr>
        <p:cNvPr id="5" name="Shape 5"/>
        <p:cNvGrpSpPr/>
        <p:nvPr/>
      </p:nvGrpSpPr>
      <p:grpSpPr>
        <a:xfrm>
          <a:off x="0" y="0"/>
          <a:ext cx="0" cy="0"/>
          <a:chOff x="0" y="0"/>
          <a:chExt cx="0" cy="0"/>
        </a:xfrm>
      </p:grpSpPr>
      <p:sp>
        <p:nvSpPr>
          <p:cNvPr id="6" name="Google Shape;6;p6"/>
          <p:cNvSpPr/>
          <p:nvPr/>
        </p:nvSpPr>
        <p:spPr>
          <a:xfrm>
            <a:off x="0" y="0"/>
            <a:ext cx="914171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7" name="Google Shape;7;p6"/>
          <p:cNvSpPr/>
          <p:nvPr/>
        </p:nvSpPr>
        <p:spPr>
          <a:xfrm>
            <a:off x="0" y="0"/>
            <a:ext cx="9141714"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15997F"/>
              </a:solidFill>
              <a:latin typeface="Gill Sans"/>
              <a:ea typeface="Gill Sans"/>
              <a:cs typeface="Gill Sans"/>
              <a:sym typeface="Gill Sans"/>
            </a:endParaRPr>
          </a:p>
        </p:txBody>
      </p:sp>
      <p:grpSp>
        <p:nvGrpSpPr>
          <p:cNvPr id="8" name="Google Shape;8;p6"/>
          <p:cNvGrpSpPr/>
          <p:nvPr/>
        </p:nvGrpSpPr>
        <p:grpSpPr>
          <a:xfrm>
            <a:off x="6263674" y="0"/>
            <a:ext cx="2880326" cy="6858000"/>
            <a:chOff x="8351565" y="0"/>
            <a:chExt cx="3840434" cy="6858000"/>
          </a:xfrm>
        </p:grpSpPr>
        <p:sp>
          <p:nvSpPr>
            <p:cNvPr id="9" name="Google Shape;9;p6"/>
            <p:cNvSpPr/>
            <p:nvPr/>
          </p:nvSpPr>
          <p:spPr>
            <a:xfrm>
              <a:off x="11260165" y="519204"/>
              <a:ext cx="474635" cy="47463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0" name="Google Shape;10;p6"/>
            <p:cNvSpPr/>
            <p:nvPr/>
          </p:nvSpPr>
          <p:spPr>
            <a:xfrm>
              <a:off x="8385871" y="0"/>
              <a:ext cx="2955657" cy="679194"/>
            </a:xfrm>
            <a:custGeom>
              <a:rect b="b" l="l" r="r" t="t"/>
              <a:pathLst>
                <a:path extrusionOk="0" h="679194" w="2955657">
                  <a:moveTo>
                    <a:pt x="0" y="0"/>
                  </a:moveTo>
                  <a:lnTo>
                    <a:pt x="2955657" y="0"/>
                  </a:lnTo>
                  <a:lnTo>
                    <a:pt x="2892839" y="84007"/>
                  </a:lnTo>
                  <a:cubicBezTo>
                    <a:pt x="2592855" y="447504"/>
                    <a:pt x="2138868" y="679194"/>
                    <a:pt x="1630760" y="679194"/>
                  </a:cubicBezTo>
                  <a:lnTo>
                    <a:pt x="0" y="679194"/>
                  </a:ln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1" name="Google Shape;11;p6"/>
            <p:cNvSpPr/>
            <p:nvPr/>
          </p:nvSpPr>
          <p:spPr>
            <a:xfrm>
              <a:off x="8351565" y="4121414"/>
              <a:ext cx="3266317" cy="2736586"/>
            </a:xfrm>
            <a:custGeom>
              <a:rect b="b" l="l" r="r" t="t"/>
              <a:pathLst>
                <a:path extrusionOk="0" h="2736586" w="3266317">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2" name="Google Shape;12;p6"/>
            <p:cNvSpPr/>
            <p:nvPr/>
          </p:nvSpPr>
          <p:spPr>
            <a:xfrm>
              <a:off x="11755674" y="3386384"/>
              <a:ext cx="436325" cy="1309674"/>
            </a:xfrm>
            <a:custGeom>
              <a:rect b="b" l="l" r="r" t="t"/>
              <a:pathLst>
                <a:path extrusionOk="0" h="1433600" w="477612">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3" name="Google Shape;13;p6"/>
            <p:cNvSpPr/>
            <p:nvPr/>
          </p:nvSpPr>
          <p:spPr>
            <a:xfrm>
              <a:off x="8385870" y="791588"/>
              <a:ext cx="3232012" cy="3232012"/>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grpSp>
      <p:sp>
        <p:nvSpPr>
          <p:cNvPr id="14" name="Google Shape;14;p6"/>
          <p:cNvSpPr/>
          <p:nvPr/>
        </p:nvSpPr>
        <p:spPr>
          <a:xfrm>
            <a:off x="2286" y="0"/>
            <a:ext cx="9141714" cy="6858000"/>
          </a:xfrm>
          <a:prstGeom prst="rect">
            <a:avLst/>
          </a:prstGeom>
          <a:blipFill rotWithShape="1">
            <a:blip r:embed="rId1">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ill Sans"/>
              <a:ea typeface="Gill Sans"/>
              <a:cs typeface="Gill Sans"/>
              <a:sym typeface="Gill Sans"/>
            </a:endParaRPr>
          </a:p>
        </p:txBody>
      </p:sp>
      <p:sp>
        <p:nvSpPr>
          <p:cNvPr id="15" name="Google Shape;15;p6"/>
          <p:cNvSpPr txBox="1"/>
          <p:nvPr>
            <p:ph type="title"/>
          </p:nvPr>
        </p:nvSpPr>
        <p:spPr>
          <a:xfrm>
            <a:off x="342900" y="668050"/>
            <a:ext cx="5763778"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Gill Sans"/>
              <a:buNone/>
              <a:defRPr b="0"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6"/>
          <p:cNvSpPr txBox="1"/>
          <p:nvPr>
            <p:ph idx="1" type="body"/>
          </p:nvPr>
        </p:nvSpPr>
        <p:spPr>
          <a:xfrm>
            <a:off x="342900" y="2096713"/>
            <a:ext cx="5763778" cy="4080250"/>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90000"/>
              </a:lnSpc>
              <a:spcBef>
                <a:spcPts val="750"/>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1pPr>
            <a:lvl2pPr indent="-323850" lvl="1" marL="9144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3pPr>
            <a:lvl4pPr indent="-323850" lvl="3" marL="18288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4pPr>
            <a:lvl5pPr indent="-323850" lvl="4" marL="22860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Gill Sans"/>
                <a:ea typeface="Gill Sans"/>
                <a:cs typeface="Gill Sans"/>
                <a:sym typeface="Gill Sans"/>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Gill Sans"/>
                <a:ea typeface="Gill Sans"/>
                <a:cs typeface="Gill Sans"/>
                <a:sym typeface="Gill Sans"/>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Gill Sans"/>
                <a:ea typeface="Gill Sans"/>
                <a:cs typeface="Gill Sans"/>
                <a:sym typeface="Gill Sans"/>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Gill Sans"/>
                <a:ea typeface="Gill Sans"/>
                <a:cs typeface="Gill Sans"/>
                <a:sym typeface="Gill Sans"/>
              </a:defRPr>
            </a:lvl9pPr>
          </a:lstStyle>
          <a:p/>
        </p:txBody>
      </p:sp>
      <p:sp>
        <p:nvSpPr>
          <p:cNvPr id="17" name="Google Shape;17;p6"/>
          <p:cNvSpPr txBox="1"/>
          <p:nvPr>
            <p:ph idx="10" type="dt"/>
          </p:nvPr>
        </p:nvSpPr>
        <p:spPr>
          <a:xfrm>
            <a:off x="34290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75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9pPr>
          </a:lstStyle>
          <a:p/>
        </p:txBody>
      </p:sp>
      <p:sp>
        <p:nvSpPr>
          <p:cNvPr id="18" name="Google Shape;18;p6"/>
          <p:cNvSpPr txBox="1"/>
          <p:nvPr>
            <p:ph idx="11" type="ftr"/>
          </p:nvPr>
        </p:nvSpPr>
        <p:spPr>
          <a:xfrm>
            <a:off x="342900" y="155449"/>
            <a:ext cx="30861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75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9pPr>
          </a:lstStyle>
          <a:p/>
        </p:txBody>
      </p:sp>
      <p:sp>
        <p:nvSpPr>
          <p:cNvPr id="19" name="Google Shape;19;p6"/>
          <p:cNvSpPr txBox="1"/>
          <p:nvPr>
            <p:ph idx="12" type="sldNum"/>
          </p:nvPr>
        </p:nvSpPr>
        <p:spPr>
          <a:xfrm>
            <a:off x="8215884" y="6355080"/>
            <a:ext cx="596646" cy="36576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3.png"/><Relationship Id="rId6"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B842"/>
            </a:gs>
            <a:gs pos="100000">
              <a:srgbClr val="936E17"/>
            </a:gs>
          </a:gsLst>
          <a:path path="circle">
            <a:fillToRect b="50%" l="50%" r="50%" t="50%"/>
          </a:path>
          <a:tileRect/>
        </a:gradFill>
      </p:bgPr>
    </p:bg>
    <p:spTree>
      <p:nvGrpSpPr>
        <p:cNvPr id="136" name="Shape 136"/>
        <p:cNvGrpSpPr/>
        <p:nvPr/>
      </p:nvGrpSpPr>
      <p:grpSpPr>
        <a:xfrm>
          <a:off x="0" y="0"/>
          <a:ext cx="0" cy="0"/>
          <a:chOff x="0" y="0"/>
          <a:chExt cx="0" cy="0"/>
        </a:xfrm>
      </p:grpSpPr>
      <p:sp>
        <p:nvSpPr>
          <p:cNvPr id="137" name="Google Shape;137;p1"/>
          <p:cNvSpPr txBox="1"/>
          <p:nvPr>
            <p:ph type="ctrTitle"/>
          </p:nvPr>
        </p:nvSpPr>
        <p:spPr>
          <a:xfrm>
            <a:off x="375410" y="2779176"/>
            <a:ext cx="4985871" cy="150154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Font typeface="Arial"/>
              <a:buNone/>
            </a:pPr>
            <a:r>
              <a:rPr b="1" lang="en-US" sz="3200">
                <a:latin typeface="Arial"/>
                <a:ea typeface="Arial"/>
                <a:cs typeface="Arial"/>
                <a:sym typeface="Arial"/>
              </a:rPr>
              <a:t>“Win School Supplies for an Entire School” Contest - Chicago</a:t>
            </a:r>
            <a:endParaRPr b="1" sz="3200"/>
          </a:p>
        </p:txBody>
      </p:sp>
      <p:sp>
        <p:nvSpPr>
          <p:cNvPr id="138" name="Google Shape;138;p1"/>
          <p:cNvSpPr txBox="1"/>
          <p:nvPr>
            <p:ph idx="1" type="subTitle"/>
          </p:nvPr>
        </p:nvSpPr>
        <p:spPr>
          <a:xfrm>
            <a:off x="785533" y="4959119"/>
            <a:ext cx="4165623" cy="864021"/>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lt1"/>
              </a:buClr>
              <a:buSzPts val="1800"/>
              <a:buNone/>
            </a:pPr>
            <a:r>
              <a:rPr lang="en-US" sz="2000">
                <a:latin typeface="Arial"/>
                <a:ea typeface="Arial"/>
                <a:cs typeface="Arial"/>
                <a:sym typeface="Arial"/>
              </a:rPr>
              <a:t>2023 Contest Sponsorship</a:t>
            </a:r>
            <a:endParaRPr sz="2000">
              <a:latin typeface="Arial"/>
              <a:ea typeface="Arial"/>
              <a:cs typeface="Arial"/>
              <a:sym typeface="Arial"/>
            </a:endParaRPr>
          </a:p>
        </p:txBody>
      </p:sp>
      <p:pic>
        <p:nvPicPr>
          <p:cNvPr id="139" name="Google Shape;139;p1"/>
          <p:cNvPicPr preferRelativeResize="0"/>
          <p:nvPr/>
        </p:nvPicPr>
        <p:blipFill rotWithShape="1">
          <a:blip r:embed="rId3">
            <a:alphaModFix/>
          </a:blip>
          <a:srcRect b="0" l="0" r="0" t="0"/>
          <a:stretch/>
        </p:blipFill>
        <p:spPr>
          <a:xfrm>
            <a:off x="6741059" y="416354"/>
            <a:ext cx="1684421" cy="1684421"/>
          </a:xfrm>
          <a:prstGeom prst="round2DiagRect">
            <a:avLst>
              <a:gd fmla="val 39524"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140" name="Google Shape;140;p1"/>
          <p:cNvPicPr preferRelativeResize="0"/>
          <p:nvPr/>
        </p:nvPicPr>
        <p:blipFill rotWithShape="1">
          <a:blip r:embed="rId4">
            <a:alphaModFix/>
          </a:blip>
          <a:srcRect b="0" l="0" r="0" t="0"/>
          <a:stretch/>
        </p:blipFill>
        <p:spPr>
          <a:xfrm rot="5400000">
            <a:off x="6741058" y="2508299"/>
            <a:ext cx="1684422" cy="1684422"/>
          </a:xfrm>
          <a:prstGeom prst="round2DiagRect">
            <a:avLst>
              <a:gd fmla="val 34172"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141" name="Google Shape;141;p1"/>
          <p:cNvPicPr preferRelativeResize="0"/>
          <p:nvPr/>
        </p:nvPicPr>
        <p:blipFill rotWithShape="1">
          <a:blip r:embed="rId5">
            <a:alphaModFix/>
          </a:blip>
          <a:srcRect b="9956" l="4760" r="7644" t="8605"/>
          <a:stretch/>
        </p:blipFill>
        <p:spPr>
          <a:xfrm>
            <a:off x="606411" y="599233"/>
            <a:ext cx="2261935" cy="1501542"/>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descr="A group of children holding boxes&#10;&#10;Description automatically generated with medium confidence" id="142" name="Google Shape;142;p1"/>
          <p:cNvPicPr preferRelativeResize="0"/>
          <p:nvPr/>
        </p:nvPicPr>
        <p:blipFill rotWithShape="1">
          <a:blip r:embed="rId6">
            <a:alphaModFix/>
          </a:blip>
          <a:srcRect b="0" l="0" r="0" t="0"/>
          <a:stretch/>
        </p:blipFill>
        <p:spPr>
          <a:xfrm>
            <a:off x="5175246" y="4607857"/>
            <a:ext cx="3250234" cy="1909066"/>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143" name="Google Shape;143;p1"/>
          <p:cNvSpPr txBox="1"/>
          <p:nvPr/>
        </p:nvSpPr>
        <p:spPr>
          <a:xfrm>
            <a:off x="8619000" y="6565500"/>
            <a:ext cx="525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t>11/18/22</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138">
                                            <p:txEl>
                                              <p:pRg end="0" st="0"/>
                                            </p:txEl>
                                          </p:spTgt>
                                        </p:tgtEl>
                                        <p:attrNameLst>
                                          <p:attrName>style.visibility</p:attrName>
                                        </p:attrNameLst>
                                      </p:cBhvr>
                                      <p:to>
                                        <p:strVal val="visible"/>
                                      </p:to>
                                    </p:set>
                                    <p:animEffect filter="fade" transition="in">
                                      <p:cBhvr>
                                        <p:cTn dur="700"/>
                                        <p:tgtEl>
                                          <p:spTgt spid="138">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137"/>
                                        </p:tgtEl>
                                        <p:attrNameLst>
                                          <p:attrName>style.visibility</p:attrName>
                                        </p:attrNameLst>
                                      </p:cBhvr>
                                      <p:to>
                                        <p:strVal val="visible"/>
                                      </p:to>
                                    </p:set>
                                    <p:animEffect filter="fade" transition="in">
                                      <p:cBhvr>
                                        <p:cTn dur="7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B842"/>
            </a:gs>
            <a:gs pos="100000">
              <a:srgbClr val="936E17"/>
            </a:gs>
          </a:gsLst>
          <a:path path="circle">
            <a:fillToRect b="50%" l="50%" r="50%" t="50%"/>
          </a:path>
          <a:tileRect/>
        </a:gradFill>
      </p:bgPr>
    </p:bg>
    <p:spTree>
      <p:nvGrpSpPr>
        <p:cNvPr id="147" name="Shape 147"/>
        <p:cNvGrpSpPr/>
        <p:nvPr/>
      </p:nvGrpSpPr>
      <p:grpSpPr>
        <a:xfrm>
          <a:off x="0" y="0"/>
          <a:ext cx="0" cy="0"/>
          <a:chOff x="0" y="0"/>
          <a:chExt cx="0" cy="0"/>
        </a:xfrm>
      </p:grpSpPr>
      <p:sp>
        <p:nvSpPr>
          <p:cNvPr id="148" name="Google Shape;148;p2"/>
          <p:cNvSpPr txBox="1"/>
          <p:nvPr/>
        </p:nvSpPr>
        <p:spPr>
          <a:xfrm>
            <a:off x="197625" y="262975"/>
            <a:ext cx="8813700" cy="66294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I</a:t>
            </a:r>
            <a:r>
              <a:rPr lang="en-US" sz="1500">
                <a:solidFill>
                  <a:srgbClr val="FFFFFF"/>
                </a:solidFill>
              </a:rPr>
              <a:t>n 2022, so many families across the country continued to struggle. Most schools still lack adequate funds and too many parents can’t afford to buy even basic school supplies for their children. For the past 15 years, Back 2 School America has sent more than 340,000 needy kids back to school with the tools they need to succeed in the classroom. In 2023, our goal is to distribute more than 50,000 of our signature Back 2 School kits to help even more children — so we need your generous support!</a:t>
            </a:r>
            <a:endParaRPr sz="1500">
              <a:solidFill>
                <a:srgbClr val="FFFFFF"/>
              </a:solidFill>
            </a:endParaRPr>
          </a:p>
          <a:p>
            <a:pPr indent="0" lvl="0" marL="0" rtl="0" algn="l">
              <a:spcBef>
                <a:spcPts val="750"/>
              </a:spcBef>
              <a:spcAft>
                <a:spcPts val="0"/>
              </a:spcAft>
              <a:buClr>
                <a:srgbClr val="FFFFFF"/>
              </a:buClr>
              <a:buSzPts val="1400"/>
              <a:buFont typeface="Arial"/>
              <a:buNone/>
            </a:pPr>
            <a:r>
              <a:t/>
            </a:r>
            <a:endParaRPr sz="300">
              <a:solidFill>
                <a:srgbClr val="FFFFFF"/>
              </a:solidFill>
            </a:endParaRPr>
          </a:p>
          <a:p>
            <a:pPr indent="0" lvl="0" marL="0" rtl="0" algn="l">
              <a:spcBef>
                <a:spcPts val="750"/>
              </a:spcBef>
              <a:spcAft>
                <a:spcPts val="0"/>
              </a:spcAft>
              <a:buClr>
                <a:srgbClr val="FFFFFF"/>
              </a:buClr>
              <a:buSzPts val="1400"/>
              <a:buFont typeface="Arial"/>
              <a:buNone/>
            </a:pPr>
            <a:r>
              <a:rPr b="1" lang="en-US" sz="1500">
                <a:solidFill>
                  <a:srgbClr val="FFFFFF"/>
                </a:solidFill>
              </a:rPr>
              <a:t>Who do we reach?</a:t>
            </a:r>
            <a:endParaRPr b="1" sz="1500">
              <a:solidFill>
                <a:srgbClr val="FFFFFF"/>
              </a:solidFill>
            </a:endParaRPr>
          </a:p>
          <a:p>
            <a:pPr indent="0" lvl="0" marL="0" rtl="0" algn="l">
              <a:spcBef>
                <a:spcPts val="750"/>
              </a:spcBef>
              <a:spcAft>
                <a:spcPts val="0"/>
              </a:spcAft>
              <a:buClr>
                <a:srgbClr val="FFFFFF"/>
              </a:buClr>
              <a:buSzPts val="1400"/>
              <a:buFont typeface="Arial"/>
              <a:buNone/>
            </a:pPr>
            <a:r>
              <a:rPr lang="en-US" sz="1500">
                <a:solidFill>
                  <a:srgbClr val="FFFFFF"/>
                </a:solidFill>
              </a:rPr>
              <a:t>We reach low-income families through a myriad of partnerships with schools, community organizations, and government agencies. These include YMCAs, Operation Homefront (serving military families), New York City Coalition for the Homeless, Chicago’s Department of Family &amp; Support Services (serving the homeless), Milwaukee Academy of Science, Phoenix Children’s Hospital, Heartland Alliance, YWCAs, United African Organization, Neighborhood Boys &amp; Girls Clubs, Navajo Nation and many others.</a:t>
            </a:r>
            <a:endParaRPr sz="1500">
              <a:solidFill>
                <a:srgbClr val="FFFFFF"/>
              </a:solidFill>
            </a:endParaRPr>
          </a:p>
          <a:p>
            <a:pPr indent="0" lvl="0" marL="0" rtl="0" algn="l">
              <a:spcBef>
                <a:spcPts val="750"/>
              </a:spcBef>
              <a:spcAft>
                <a:spcPts val="0"/>
              </a:spcAft>
              <a:buClr>
                <a:srgbClr val="FFFFFF"/>
              </a:buClr>
              <a:buSzPts val="1400"/>
              <a:buFont typeface="Arial"/>
              <a:buNone/>
            </a:pPr>
            <a:r>
              <a:t/>
            </a:r>
            <a:endParaRPr sz="300">
              <a:solidFill>
                <a:srgbClr val="FFFFFF"/>
              </a:solidFill>
            </a:endParaRPr>
          </a:p>
          <a:p>
            <a:pPr indent="0" lvl="0" marL="0" rtl="0" algn="l">
              <a:spcBef>
                <a:spcPts val="750"/>
              </a:spcBef>
              <a:spcAft>
                <a:spcPts val="0"/>
              </a:spcAft>
              <a:buClr>
                <a:srgbClr val="FFFFFF"/>
              </a:buClr>
              <a:buSzPts val="1400"/>
              <a:buFont typeface="Arial"/>
              <a:buNone/>
            </a:pPr>
            <a:r>
              <a:rPr b="1" lang="en-US" sz="1500">
                <a:solidFill>
                  <a:srgbClr val="FFFFFF"/>
                </a:solidFill>
              </a:rPr>
              <a:t>Free school supply initiative</a:t>
            </a:r>
            <a:endParaRPr b="1" sz="1500">
              <a:solidFill>
                <a:srgbClr val="FFFFFF"/>
              </a:solidFill>
            </a:endParaRPr>
          </a:p>
          <a:p>
            <a:pPr indent="0" lvl="0" marL="0" rtl="0" algn="l">
              <a:spcBef>
                <a:spcPts val="750"/>
              </a:spcBef>
              <a:spcAft>
                <a:spcPts val="0"/>
              </a:spcAft>
              <a:buClr>
                <a:srgbClr val="FFFFFF"/>
              </a:buClr>
              <a:buSzPts val="1400"/>
              <a:buFont typeface="Arial"/>
              <a:buNone/>
            </a:pPr>
            <a:r>
              <a:rPr lang="en-US" sz="1500">
                <a:solidFill>
                  <a:srgbClr val="FFFFFF"/>
                </a:solidFill>
              </a:rPr>
              <a:t>Our Back 2 School program is a year-round initiative to provide children with school supplies in the form of grade appropriate Back 2 School kits. Each kit contains approximately 30 vital school supplies. The bulk of our kits are given out during a series of distribution events. Our kits have a positive effect on a child’s classroom performance as well as their self-esteem. Our program also reduces the financial burden on parents, as well as teachers, who often reach into their own pockets to pay for school supplies for their students. By becoming a sponsor, you and your company will not only be helping a very worthwhile cause but will also receive positive exposure as well. We hope you will consider joining our program or continue your support as a sponsor. Tens of millions of children in the USA come from families that can’t afford to buy even basic school supplies. We have a long way to go, but TOGETHER, we can MAKE it happen.</a:t>
            </a:r>
            <a:endParaRPr sz="1500">
              <a:solidFill>
                <a:srgbClr val="FFFFFF"/>
              </a:solidFill>
            </a:endParaRPr>
          </a:p>
          <a:p>
            <a:pPr indent="0" lvl="0" marL="0" marR="0" rtl="0" algn="l">
              <a:lnSpc>
                <a:spcPct val="120000"/>
              </a:lnSpc>
              <a:spcBef>
                <a:spcPts val="0"/>
              </a:spcBef>
              <a:spcAft>
                <a:spcPts val="0"/>
              </a:spcAft>
              <a:buClr>
                <a:schemeClr val="lt1"/>
              </a:buClr>
              <a:buSzPts val="1400"/>
              <a:buFont typeface="Arial"/>
              <a:buNone/>
            </a:pPr>
            <a:r>
              <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B842"/>
            </a:gs>
            <a:gs pos="100000">
              <a:srgbClr val="936E17"/>
            </a:gs>
          </a:gsLst>
          <a:path path="circle">
            <a:fillToRect b="50%" l="50%" r="50%" t="50%"/>
          </a:path>
          <a:tileRect/>
        </a:gradFill>
      </p:bgPr>
    </p:bg>
    <p:spTree>
      <p:nvGrpSpPr>
        <p:cNvPr id="152" name="Shape 152"/>
        <p:cNvGrpSpPr/>
        <p:nvPr/>
      </p:nvGrpSpPr>
      <p:grpSpPr>
        <a:xfrm>
          <a:off x="0" y="0"/>
          <a:ext cx="0" cy="0"/>
          <a:chOff x="0" y="0"/>
          <a:chExt cx="0" cy="0"/>
        </a:xfrm>
      </p:grpSpPr>
      <p:sp>
        <p:nvSpPr>
          <p:cNvPr id="153" name="Google Shape;153;p3"/>
          <p:cNvSpPr txBox="1"/>
          <p:nvPr/>
        </p:nvSpPr>
        <p:spPr>
          <a:xfrm>
            <a:off x="587936" y="356773"/>
            <a:ext cx="45720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Timeline &amp; Elements</a:t>
            </a:r>
            <a:endParaRPr b="1" i="0" sz="2800" u="none" cap="none" strike="noStrike">
              <a:solidFill>
                <a:srgbClr val="000000"/>
              </a:solidFill>
              <a:latin typeface="Arial"/>
              <a:ea typeface="Arial"/>
              <a:cs typeface="Arial"/>
              <a:sym typeface="Arial"/>
            </a:endParaRPr>
          </a:p>
        </p:txBody>
      </p:sp>
      <p:sp>
        <p:nvSpPr>
          <p:cNvPr id="154" name="Google Shape;154;p3"/>
          <p:cNvSpPr txBox="1"/>
          <p:nvPr/>
        </p:nvSpPr>
        <p:spPr>
          <a:xfrm>
            <a:off x="3053360" y="1393011"/>
            <a:ext cx="55953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The ”Win School Supplies for an Entire School” contest is an annual event open to any school located within the city limits of Chicago. Anyone can nominate a school. </a:t>
            </a:r>
            <a:r>
              <a:rPr lang="en-US" sz="1600">
                <a:solidFill>
                  <a:schemeClr val="lt1"/>
                </a:solidFill>
              </a:rPr>
              <a:t>Several</a:t>
            </a:r>
            <a:r>
              <a:rPr b="0" i="0" lang="en-US" sz="1600" u="none" cap="none" strike="noStrike">
                <a:solidFill>
                  <a:schemeClr val="lt1"/>
                </a:solidFill>
                <a:latin typeface="Arial"/>
                <a:ea typeface="Arial"/>
                <a:cs typeface="Arial"/>
                <a:sym typeface="Arial"/>
              </a:rPr>
              <a:t> schools will be selected from all the applications</a:t>
            </a:r>
            <a:r>
              <a:rPr lang="en-US" sz="1600">
                <a:solidFill>
                  <a:schemeClr val="lt1"/>
                </a:solidFill>
              </a:rPr>
              <a:t>. Each student in the school will receive their own Back 2 School kit during a </a:t>
            </a:r>
            <a:r>
              <a:rPr lang="en-US" sz="1600">
                <a:solidFill>
                  <a:schemeClr val="lt1"/>
                </a:solidFill>
              </a:rPr>
              <a:t>surprise</a:t>
            </a:r>
            <a:r>
              <a:rPr lang="en-US" sz="1600">
                <a:solidFill>
                  <a:schemeClr val="lt1"/>
                </a:solidFill>
              </a:rPr>
              <a:t> visit to the school. </a:t>
            </a:r>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Program launched – May 1</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Applications available on B2SA website – May 1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Press release sent to media – May 1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Social media mentions – May thru September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Story featured in two e-newsletters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Press release send to local media announcing contest </a:t>
            </a:r>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Nomination deadline –</a:t>
            </a:r>
            <a:r>
              <a:rPr lang="en-US" sz="1600">
                <a:solidFill>
                  <a:schemeClr val="lt1"/>
                </a:solidFill>
              </a:rPr>
              <a:t> July 31</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Contest winning schools notified – August </a:t>
            </a:r>
            <a:r>
              <a:rPr lang="en-US" sz="1600">
                <a:solidFill>
                  <a:schemeClr val="lt1"/>
                </a:solidFill>
              </a:rPr>
              <a:t>10</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Media alerts sent out for distribution events at schools </a:t>
            </a:r>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lt1"/>
                </a:solidFill>
                <a:latin typeface="Arial"/>
                <a:ea typeface="Arial"/>
                <a:cs typeface="Arial"/>
                <a:sym typeface="Arial"/>
              </a:rPr>
              <a:t>• </a:t>
            </a:r>
            <a:r>
              <a:rPr lang="en-US" sz="1600">
                <a:solidFill>
                  <a:schemeClr val="lt1"/>
                </a:solidFill>
              </a:rPr>
              <a:t>“Surprise” d</a:t>
            </a:r>
            <a:r>
              <a:rPr b="0" i="0" lang="en-US" sz="1600" u="none" cap="none" strike="noStrike">
                <a:solidFill>
                  <a:schemeClr val="lt1"/>
                </a:solidFill>
                <a:latin typeface="Arial"/>
                <a:ea typeface="Arial"/>
                <a:cs typeface="Arial"/>
                <a:sym typeface="Arial"/>
              </a:rPr>
              <a:t>istribution events at winning schools</a:t>
            </a:r>
            <a:endParaRPr b="0" i="0" sz="1600" u="none" cap="none" strike="noStrike">
              <a:solidFill>
                <a:schemeClr val="lt1"/>
              </a:solidFill>
              <a:latin typeface="Arial"/>
              <a:ea typeface="Arial"/>
              <a:cs typeface="Arial"/>
              <a:sym typeface="Arial"/>
            </a:endParaRPr>
          </a:p>
        </p:txBody>
      </p:sp>
      <p:pic>
        <p:nvPicPr>
          <p:cNvPr descr="A group of people holding boxes&#10;&#10;Description automatically generated with medium confidence" id="155" name="Google Shape;155;p3"/>
          <p:cNvPicPr preferRelativeResize="0"/>
          <p:nvPr/>
        </p:nvPicPr>
        <p:blipFill rotWithShape="1">
          <a:blip r:embed="rId3">
            <a:alphaModFix/>
          </a:blip>
          <a:srcRect b="0" l="0" r="0" t="0"/>
          <a:stretch/>
        </p:blipFill>
        <p:spPr>
          <a:xfrm>
            <a:off x="625693" y="1240611"/>
            <a:ext cx="2079600" cy="1559700"/>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descr="A group of people wearing masks&#10;&#10;Description automatically generated with low confidence" id="156" name="Google Shape;156;p3"/>
          <p:cNvPicPr preferRelativeResize="0"/>
          <p:nvPr/>
        </p:nvPicPr>
        <p:blipFill rotWithShape="1">
          <a:blip r:embed="rId4">
            <a:alphaModFix/>
          </a:blip>
          <a:srcRect b="0" l="0" r="0" t="0"/>
          <a:stretch/>
        </p:blipFill>
        <p:spPr>
          <a:xfrm>
            <a:off x="625693" y="3075066"/>
            <a:ext cx="2079600" cy="1559700"/>
          </a:xfrm>
          <a:prstGeom prst="round2DiagRect">
            <a:avLst>
              <a:gd fmla="val 0" name="adj1"/>
              <a:gd fmla="val 5000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157" name="Google Shape;157;p3"/>
          <p:cNvPicPr preferRelativeResize="0"/>
          <p:nvPr/>
        </p:nvPicPr>
        <p:blipFill rotWithShape="1">
          <a:blip r:embed="rId5">
            <a:alphaModFix/>
          </a:blip>
          <a:srcRect b="0" l="0" r="0" t="0"/>
          <a:stretch/>
        </p:blipFill>
        <p:spPr>
          <a:xfrm>
            <a:off x="625693" y="4909522"/>
            <a:ext cx="2079600" cy="1559700"/>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B842"/>
            </a:gs>
            <a:gs pos="100000">
              <a:srgbClr val="936E17"/>
            </a:gs>
          </a:gsLst>
          <a:path path="circle">
            <a:fillToRect b="50%" l="50%" r="50%" t="50%"/>
          </a:path>
          <a:tileRect/>
        </a:gradFill>
      </p:bgPr>
    </p:bg>
    <p:spTree>
      <p:nvGrpSpPr>
        <p:cNvPr id="161" name="Shape 161"/>
        <p:cNvGrpSpPr/>
        <p:nvPr/>
      </p:nvGrpSpPr>
      <p:grpSpPr>
        <a:xfrm>
          <a:off x="0" y="0"/>
          <a:ext cx="0" cy="0"/>
          <a:chOff x="0" y="0"/>
          <a:chExt cx="0" cy="0"/>
        </a:xfrm>
      </p:grpSpPr>
      <p:sp>
        <p:nvSpPr>
          <p:cNvPr id="162" name="Google Shape;162;p4"/>
          <p:cNvSpPr txBox="1"/>
          <p:nvPr>
            <p:ph idx="4294967295" type="title"/>
          </p:nvPr>
        </p:nvSpPr>
        <p:spPr>
          <a:xfrm>
            <a:off x="700275" y="1539250"/>
            <a:ext cx="5194200" cy="752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000"/>
              <a:buFont typeface="Gill Sans"/>
              <a:buNone/>
            </a:pPr>
            <a:r>
              <a:rPr b="1" lang="en-US" sz="2800">
                <a:latin typeface="Arial"/>
                <a:ea typeface="Arial"/>
                <a:cs typeface="Arial"/>
                <a:sym typeface="Arial"/>
              </a:rPr>
              <a:t>Win School Supplies Contest</a:t>
            </a:r>
            <a:br>
              <a:rPr b="1" lang="en-US" sz="2800">
                <a:latin typeface="Arial"/>
                <a:ea typeface="Arial"/>
                <a:cs typeface="Arial"/>
                <a:sym typeface="Arial"/>
              </a:rPr>
            </a:br>
            <a:r>
              <a:rPr b="1" lang="en-US" sz="2000">
                <a:latin typeface="Arial"/>
                <a:ea typeface="Arial"/>
                <a:cs typeface="Arial"/>
                <a:sym typeface="Arial"/>
              </a:rPr>
              <a:t>Sponsorship Levels and Benefits</a:t>
            </a:r>
            <a:endParaRPr b="1" sz="2000">
              <a:latin typeface="Arial"/>
              <a:ea typeface="Arial"/>
              <a:cs typeface="Arial"/>
              <a:sym typeface="Arial"/>
            </a:endParaRPr>
          </a:p>
        </p:txBody>
      </p:sp>
      <p:pic>
        <p:nvPicPr>
          <p:cNvPr id="163" name="Google Shape;163;p4"/>
          <p:cNvPicPr preferRelativeResize="0"/>
          <p:nvPr/>
        </p:nvPicPr>
        <p:blipFill rotWithShape="1">
          <a:blip r:embed="rId3">
            <a:alphaModFix/>
          </a:blip>
          <a:srcRect b="0" l="0" r="0" t="0"/>
          <a:stretch/>
        </p:blipFill>
        <p:spPr>
          <a:xfrm>
            <a:off x="463213" y="307575"/>
            <a:ext cx="1161000" cy="828900"/>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graphicFrame>
        <p:nvGraphicFramePr>
          <p:cNvPr id="164" name="Google Shape;164;p4"/>
          <p:cNvGraphicFramePr/>
          <p:nvPr/>
        </p:nvGraphicFramePr>
        <p:xfrm>
          <a:off x="357212" y="2821194"/>
          <a:ext cx="3000000" cy="3000000"/>
        </p:xfrm>
        <a:graphic>
          <a:graphicData uri="http://schemas.openxmlformats.org/drawingml/2006/table">
            <a:tbl>
              <a:tblPr bandRow="1" firstRow="1">
                <a:noFill/>
                <a:tableStyleId>{FEF86995-D151-49C9-B775-D599CE57212E}</a:tableStyleId>
              </a:tblPr>
              <a:tblGrid>
                <a:gridCol w="3605200"/>
                <a:gridCol w="1340225"/>
                <a:gridCol w="1265750"/>
                <a:gridCol w="1038925"/>
                <a:gridCol w="1179475"/>
              </a:tblGrid>
              <a:tr h="223550">
                <a:tc>
                  <a:txBody>
                    <a:bodyPr/>
                    <a:lstStyle/>
                    <a:p>
                      <a:pPr indent="0" lvl="0" marL="0" marR="0" rtl="0" algn="l">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Sponsorship Level</a:t>
                      </a:r>
                      <a:endParaRPr sz="14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Diamond</a:t>
                      </a:r>
                      <a:endParaRPr sz="14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Gold</a:t>
                      </a:r>
                      <a:endParaRPr sz="14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Silver</a:t>
                      </a:r>
                      <a:endParaRPr sz="14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Bronze</a:t>
                      </a:r>
                      <a:endParaRPr sz="1400" u="none" cap="none" strike="noStrike">
                        <a:latin typeface="Arial"/>
                        <a:ea typeface="Arial"/>
                        <a:cs typeface="Arial"/>
                        <a:sym typeface="Arial"/>
                      </a:endParaRPr>
                    </a:p>
                  </a:txBody>
                  <a:tcPr marT="25725" marB="25725" marR="51425" marL="51425"/>
                </a:tc>
              </a:tr>
              <a:tr h="223550">
                <a:tc>
                  <a:txBody>
                    <a:bodyPr/>
                    <a:lstStyle/>
                    <a:p>
                      <a:pPr indent="0" lvl="0" marL="0" marR="0" rtl="0" algn="l">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Amount:</a:t>
                      </a:r>
                      <a:endParaRPr sz="1400" u="none" cap="none" strike="noStrike">
                        <a:latin typeface="Arial"/>
                        <a:ea typeface="Arial"/>
                        <a:cs typeface="Arial"/>
                        <a:sym typeface="Arial"/>
                      </a:endParaRPr>
                    </a:p>
                  </a:txBody>
                  <a:tcPr marT="25725" marB="25725" marR="51425" marL="51425">
                    <a:solidFill>
                      <a:srgbClr val="BFBFBF"/>
                    </a:solidFill>
                  </a:tcPr>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$10,000</a:t>
                      </a:r>
                      <a:endParaRPr sz="1400" u="none" cap="none" strike="noStrike">
                        <a:latin typeface="Arial"/>
                        <a:ea typeface="Arial"/>
                        <a:cs typeface="Arial"/>
                        <a:sym typeface="Arial"/>
                      </a:endParaRPr>
                    </a:p>
                  </a:txBody>
                  <a:tcPr marT="25725" marB="25725" marR="51425" marL="51425">
                    <a:solidFill>
                      <a:srgbClr val="BFBFBF"/>
                    </a:solidFill>
                  </a:tcPr>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$5,000</a:t>
                      </a:r>
                      <a:endParaRPr sz="1400" u="none" cap="none" strike="noStrike">
                        <a:latin typeface="Arial"/>
                        <a:ea typeface="Arial"/>
                        <a:cs typeface="Arial"/>
                        <a:sym typeface="Arial"/>
                      </a:endParaRPr>
                    </a:p>
                  </a:txBody>
                  <a:tcPr marT="25725" marB="25725" marR="51425" marL="51425">
                    <a:solidFill>
                      <a:srgbClr val="BFBFBF"/>
                    </a:solidFill>
                  </a:tcPr>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$2,500</a:t>
                      </a:r>
                      <a:endParaRPr sz="1400" u="none" cap="none" strike="noStrike">
                        <a:latin typeface="Arial"/>
                        <a:ea typeface="Arial"/>
                        <a:cs typeface="Arial"/>
                        <a:sym typeface="Arial"/>
                      </a:endParaRPr>
                    </a:p>
                  </a:txBody>
                  <a:tcPr marT="25725" marB="25725" marR="51425" marL="51425">
                    <a:solidFill>
                      <a:srgbClr val="BFBFBF"/>
                    </a:solidFill>
                  </a:tcPr>
                </a:tc>
                <a:tc>
                  <a:txBody>
                    <a:bodyPr/>
                    <a:lstStyle/>
                    <a:p>
                      <a:pPr indent="0" lvl="0" marL="0" marR="0" rtl="0" algn="ctr">
                        <a:lnSpc>
                          <a:spcPct val="100000"/>
                        </a:lnSpc>
                        <a:spcBef>
                          <a:spcPts val="0"/>
                        </a:spcBef>
                        <a:spcAft>
                          <a:spcPts val="0"/>
                        </a:spcAft>
                        <a:buClr>
                          <a:schemeClr val="lt1"/>
                        </a:buClr>
                        <a:buSzPts val="1200"/>
                        <a:buFont typeface="Gill Sans"/>
                        <a:buNone/>
                      </a:pPr>
                      <a:r>
                        <a:rPr lang="en-US" sz="1400" u="none" cap="none" strike="noStrike">
                          <a:latin typeface="Arial"/>
                          <a:ea typeface="Arial"/>
                          <a:cs typeface="Arial"/>
                          <a:sym typeface="Arial"/>
                        </a:rPr>
                        <a:t>$1,000</a:t>
                      </a:r>
                      <a:endParaRPr sz="1400" u="none" cap="none" strike="noStrike">
                        <a:latin typeface="Arial"/>
                        <a:ea typeface="Arial"/>
                        <a:cs typeface="Arial"/>
                        <a:sym typeface="Arial"/>
                      </a:endParaRPr>
                    </a:p>
                  </a:txBody>
                  <a:tcPr marT="25725" marB="25725" marR="51425" marL="51425">
                    <a:solidFill>
                      <a:srgbClr val="BFBFBF"/>
                    </a:solidFill>
                  </a:tcPr>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b="1" lang="en-US" sz="1200" u="none" cap="none" strike="noStrike">
                          <a:latin typeface="Arial"/>
                          <a:ea typeface="Arial"/>
                          <a:cs typeface="Arial"/>
                          <a:sym typeface="Arial"/>
                        </a:rPr>
                        <a:t>Logo on Event Kit Box</a:t>
                      </a:r>
                      <a:r>
                        <a:rPr b="1" lang="en-US" sz="1200">
                          <a:latin typeface="Arial"/>
                          <a:ea typeface="Arial"/>
                          <a:cs typeface="Arial"/>
                          <a:sym typeface="Arial"/>
                        </a:rPr>
                        <a:t>es</a:t>
                      </a:r>
                      <a:r>
                        <a:rPr b="1" lang="en-US" sz="1200" u="none" cap="none" strike="noStrike">
                          <a:latin typeface="Arial"/>
                          <a:ea typeface="Arial"/>
                          <a:cs typeface="Arial"/>
                          <a:sym typeface="Arial"/>
                        </a:rPr>
                        <a:t> and Cartons</a:t>
                      </a:r>
                      <a:endParaRPr b="1"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Large</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a:latin typeface="Arial"/>
                          <a:ea typeface="Arial"/>
                          <a:cs typeface="Arial"/>
                          <a:sym typeface="Arial"/>
                        </a:rPr>
                        <a:t>Small</a:t>
                      </a:r>
                      <a:endParaRPr sz="1200" u="none" cap="none" strike="noStrike">
                        <a:latin typeface="Arial"/>
                        <a:ea typeface="Arial"/>
                        <a:cs typeface="Arial"/>
                        <a:sym typeface="Arial"/>
                      </a:endParaRPr>
                    </a:p>
                  </a:txBody>
                  <a:tcPr marT="25725" marB="25725" marR="51425" marL="51425"/>
                </a:tc>
                <a:tc>
                  <a:txBody>
                    <a:bodyPr/>
                    <a:lstStyle/>
                    <a:p>
                      <a:pPr indent="0" lvl="0" marL="0" rtl="0" algn="ctr">
                        <a:spcBef>
                          <a:spcPts val="0"/>
                        </a:spcBef>
                        <a:spcAft>
                          <a:spcPts val="0"/>
                        </a:spcAft>
                        <a:buNone/>
                      </a:pPr>
                      <a:r>
                        <a:rPr lang="en-US" sz="1200"/>
                        <a:t>Type Only</a:t>
                      </a:r>
                      <a:endParaRPr sz="1200"/>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Website Presence with Logo</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Large</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Medium</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Small</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Type Only</a:t>
                      </a:r>
                      <a:endParaRPr sz="1200" u="none" cap="none" strike="noStrike">
                        <a:latin typeface="Arial"/>
                        <a:ea typeface="Arial"/>
                        <a:cs typeface="Arial"/>
                        <a:sym typeface="Arial"/>
                      </a:endParaRPr>
                    </a:p>
                  </a:txBody>
                  <a:tcPr marT="25725" marB="25725" marR="51425" marL="51425"/>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Social Media Mentions</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4</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3</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2</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1</a:t>
                      </a:r>
                      <a:endParaRPr sz="1200" u="none" cap="none" strike="noStrike">
                        <a:latin typeface="Arial"/>
                        <a:ea typeface="Arial"/>
                        <a:cs typeface="Arial"/>
                        <a:sym typeface="Arial"/>
                      </a:endParaRPr>
                    </a:p>
                  </a:txBody>
                  <a:tcPr marT="25725" marB="25725" marR="51425" marL="51425"/>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Listed on Press Release and Media Alert</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Logo on Contest Application</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r>
              <a:tr h="40265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Mentioned in Newsletter Story</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r>
              <a:tr h="417200">
                <a:tc>
                  <a:txBody>
                    <a:bodyPr/>
                    <a:lstStyle/>
                    <a:p>
                      <a:pPr indent="0" lvl="0" marL="0" marR="0" rtl="0" algn="l">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Ability to Insert Company Materials to Receive Kits</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rPr lang="en-US" sz="1200" u="none" cap="none" strike="noStrike">
                          <a:latin typeface="Arial"/>
                          <a:ea typeface="Arial"/>
                          <a:cs typeface="Arial"/>
                          <a:sym typeface="Arial"/>
                        </a:rPr>
                        <a:t>X</a:t>
                      </a:r>
                      <a:endParaRPr sz="1200" u="none" cap="none" strike="noStrike">
                        <a:latin typeface="Arial"/>
                        <a:ea typeface="Arial"/>
                        <a:cs typeface="Arial"/>
                        <a:sym typeface="Arial"/>
                      </a:endParaRPr>
                    </a:p>
                  </a:txBody>
                  <a:tcPr marT="25725" marB="25725" marR="51425" marL="51425"/>
                </a:tc>
                <a:tc>
                  <a:txBody>
                    <a:bodyPr/>
                    <a:lstStyle/>
                    <a:p>
                      <a:pPr indent="0" lvl="0" marL="0" marR="0" rtl="0" algn="ctr">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l">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c>
                  <a:txBody>
                    <a:bodyPr/>
                    <a:lstStyle/>
                    <a:p>
                      <a:pPr indent="0" lvl="0" marL="0" marR="0" rtl="0" algn="l">
                        <a:lnSpc>
                          <a:spcPct val="100000"/>
                        </a:lnSpc>
                        <a:spcBef>
                          <a:spcPts val="0"/>
                        </a:spcBef>
                        <a:spcAft>
                          <a:spcPts val="0"/>
                        </a:spcAft>
                        <a:buClr>
                          <a:schemeClr val="lt1"/>
                        </a:buClr>
                        <a:buSzPts val="1200"/>
                        <a:buFont typeface="Gill Sans"/>
                        <a:buNone/>
                      </a:pPr>
                      <a:r>
                        <a:t/>
                      </a:r>
                      <a:endParaRPr sz="1200" u="none" cap="none" strike="noStrike">
                        <a:latin typeface="Arial"/>
                        <a:ea typeface="Arial"/>
                        <a:cs typeface="Arial"/>
                        <a:sym typeface="Arial"/>
                      </a:endParaRPr>
                    </a:p>
                  </a:txBody>
                  <a:tcPr marT="25725" marB="25725" marR="51425" marL="51425"/>
                </a:tc>
              </a:tr>
            </a:tbl>
          </a:graphicData>
        </a:graphic>
      </p:graphicFrame>
      <p:pic>
        <p:nvPicPr>
          <p:cNvPr descr="A group of people wearing masks and holding signs&#10;&#10;Description automatically generated with low confidence" id="165" name="Google Shape;165;p4"/>
          <p:cNvPicPr preferRelativeResize="0"/>
          <p:nvPr/>
        </p:nvPicPr>
        <p:blipFill rotWithShape="1">
          <a:blip r:embed="rId4">
            <a:alphaModFix/>
          </a:blip>
          <a:srcRect b="0" l="0" r="0" t="0"/>
          <a:stretch/>
        </p:blipFill>
        <p:spPr>
          <a:xfrm>
            <a:off x="6345170" y="317597"/>
            <a:ext cx="2405400" cy="1803900"/>
          </a:xfrm>
          <a:prstGeom prst="round2DiagRect">
            <a:avLst>
              <a:gd fmla="val 27051"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166" name="Google Shape;166;p4"/>
          <p:cNvSpPr txBox="1"/>
          <p:nvPr/>
        </p:nvSpPr>
        <p:spPr>
          <a:xfrm>
            <a:off x="332500" y="6348200"/>
            <a:ext cx="5668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FFFFFF"/>
                </a:solidFill>
              </a:rPr>
              <a:t>*To receive all benefits, sponsorship must be secured at least one month prior to the event date.</a:t>
            </a:r>
            <a:endParaRPr sz="1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B842"/>
            </a:gs>
            <a:gs pos="100000">
              <a:srgbClr val="936E17"/>
            </a:gs>
          </a:gsLst>
          <a:path path="circle">
            <a:fillToRect b="50%" l="50%" r="50%" t="50%"/>
          </a:path>
          <a:tileRect/>
        </a:gradFill>
      </p:bgPr>
    </p:bg>
    <p:spTree>
      <p:nvGrpSpPr>
        <p:cNvPr id="170" name="Shape 170"/>
        <p:cNvGrpSpPr/>
        <p:nvPr/>
      </p:nvGrpSpPr>
      <p:grpSpPr>
        <a:xfrm>
          <a:off x="0" y="0"/>
          <a:ext cx="0" cy="0"/>
          <a:chOff x="0" y="0"/>
          <a:chExt cx="0" cy="0"/>
        </a:xfrm>
      </p:grpSpPr>
      <p:pic>
        <p:nvPicPr>
          <p:cNvPr id="171" name="Google Shape;171;p5"/>
          <p:cNvPicPr preferRelativeResize="0"/>
          <p:nvPr/>
        </p:nvPicPr>
        <p:blipFill rotWithShape="1">
          <a:blip r:embed="rId3">
            <a:alphaModFix/>
          </a:blip>
          <a:srcRect b="0" l="0" r="0" t="0"/>
          <a:stretch/>
        </p:blipFill>
        <p:spPr>
          <a:xfrm>
            <a:off x="533398" y="403301"/>
            <a:ext cx="1059000" cy="756000"/>
          </a:xfrm>
          <a:prstGeom prst="round2DiagRect">
            <a:avLst>
              <a:gd fmla="val 50000"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172" name="Google Shape;172;p5"/>
          <p:cNvPicPr preferRelativeResize="0"/>
          <p:nvPr/>
        </p:nvPicPr>
        <p:blipFill rotWithShape="1">
          <a:blip r:embed="rId4">
            <a:alphaModFix/>
          </a:blip>
          <a:srcRect b="0" l="12500" r="24246" t="15660"/>
          <a:stretch/>
        </p:blipFill>
        <p:spPr>
          <a:xfrm>
            <a:off x="6232357" y="526136"/>
            <a:ext cx="2606853" cy="2606853"/>
          </a:xfrm>
          <a:prstGeom prst="round2DiagRect">
            <a:avLst>
              <a:gd fmla="val 637" name="adj1"/>
              <a:gd fmla="val 31524"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173" name="Google Shape;173;p5"/>
          <p:cNvSpPr txBox="1"/>
          <p:nvPr/>
        </p:nvSpPr>
        <p:spPr>
          <a:xfrm>
            <a:off x="346575" y="2826725"/>
            <a:ext cx="5832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FFFFFF"/>
                </a:solidFill>
              </a:rPr>
              <a:t>Since its inception, the Back 2 School program has provided over 10 million free school supplies to children of low-income households, lessening the financial burden on their families. </a:t>
            </a:r>
            <a:endParaRPr sz="1500">
              <a:solidFill>
                <a:srgbClr val="000000"/>
              </a:solidFill>
            </a:endParaRPr>
          </a:p>
          <a:p>
            <a:pPr indent="0" lvl="0" marL="0" rtl="0" algn="l">
              <a:spcBef>
                <a:spcPts val="750"/>
              </a:spcBef>
              <a:spcAft>
                <a:spcPts val="0"/>
              </a:spcAft>
              <a:buNone/>
            </a:pPr>
            <a:r>
              <a:rPr lang="en-US" sz="1500">
                <a:solidFill>
                  <a:srgbClr val="FFFFFF"/>
                </a:solidFill>
              </a:rPr>
              <a:t>With your support, Back 2 School America can continue to help level the playing field and make sure that all children have the opportunity to get a first-rate education and go on to become healthy, happy, productive members of our society. </a:t>
            </a:r>
            <a:endParaRPr sz="1500">
              <a:solidFill>
                <a:srgbClr val="000000"/>
              </a:solidFill>
            </a:endParaRPr>
          </a:p>
          <a:p>
            <a:pPr indent="0" lvl="0" marL="0" rtl="0" algn="l">
              <a:spcBef>
                <a:spcPts val="750"/>
              </a:spcBef>
              <a:spcAft>
                <a:spcPts val="0"/>
              </a:spcAft>
              <a:buNone/>
            </a:pPr>
            <a:r>
              <a:rPr lang="en-US" sz="1500">
                <a:solidFill>
                  <a:srgbClr val="FFFFFF"/>
                </a:solidFill>
              </a:rPr>
              <a:t>For more information on sponsorship, please contact CEO, Matthew Kurtzman 312.848.5551 or MatthewKurtzman@b2sa.org </a:t>
            </a:r>
            <a:endParaRPr sz="1500">
              <a:solidFill>
                <a:srgbClr val="000000"/>
              </a:solidFill>
            </a:endParaRPr>
          </a:p>
          <a:p>
            <a:pPr indent="0" lvl="0" marL="0" rtl="0" algn="l">
              <a:spcBef>
                <a:spcPts val="750"/>
              </a:spcBef>
              <a:spcAft>
                <a:spcPts val="0"/>
              </a:spcAft>
              <a:buNone/>
            </a:pPr>
            <a:r>
              <a:rPr lang="en-US" sz="1500">
                <a:solidFill>
                  <a:srgbClr val="FFFFFF"/>
                </a:solidFill>
              </a:rPr>
              <a:t>Back 2 School America’s mission is to create and support educational opportunities that enrich the lives of children across the USA.</a:t>
            </a:r>
            <a:endParaRPr sz="1500">
              <a:solidFill>
                <a:srgbClr val="000000"/>
              </a:solidFill>
            </a:endParaRPr>
          </a:p>
          <a:p>
            <a:pPr indent="0" lvl="0" marL="0" rtl="0" algn="l">
              <a:spcBef>
                <a:spcPts val="750"/>
              </a:spcBef>
              <a:spcAft>
                <a:spcPts val="0"/>
              </a:spcAft>
              <a:buNone/>
            </a:pPr>
            <a:r>
              <a:rPr lang="en-US" sz="1500">
                <a:solidFill>
                  <a:srgbClr val="FFFFFF"/>
                </a:solidFill>
              </a:rPr>
              <a:t>Back 2 School America is a 501c3 nonprofit. EIN 27-2492956</a:t>
            </a:r>
            <a:endParaRPr sz="1500">
              <a:solidFill>
                <a:srgbClr val="FFFFFF"/>
              </a:solidFill>
            </a:endParaRPr>
          </a:p>
        </p:txBody>
      </p:sp>
      <p:sp>
        <p:nvSpPr>
          <p:cNvPr id="174" name="Google Shape;174;p5"/>
          <p:cNvSpPr txBox="1"/>
          <p:nvPr/>
        </p:nvSpPr>
        <p:spPr>
          <a:xfrm>
            <a:off x="346587" y="1891487"/>
            <a:ext cx="5522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Arial"/>
                <a:ea typeface="Arial"/>
                <a:cs typeface="Arial"/>
                <a:sym typeface="Arial"/>
              </a:rPr>
              <a:t>Back 2 School </a:t>
            </a:r>
            <a:r>
              <a:rPr b="1" lang="en-US" sz="2800">
                <a:solidFill>
                  <a:srgbClr val="FFFFFF"/>
                </a:solidFill>
              </a:rPr>
              <a:t>America</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VTI">
  <a:themeElements>
    <a:clrScheme name="Tropic">
      <a:dk1>
        <a:srgbClr val="000000"/>
      </a:dk1>
      <a:lt1>
        <a:srgbClr val="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2022-09-28T15:00:02Z</dcterms:created>
</cp:coreProperties>
</file>