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embeddedFontLst>
    <p:embeddedFont>
      <p:font typeface="Gill Sans" panose="020B0502020104020203" pitchFamily="34" charset="-79"/>
      <p:regular r:id="rId8"/>
      <p:bold r:id="rId9"/>
    </p:embeddedFont>
    <p:embeddedFont>
      <p:font typeface="Verdana" panose="020B060403050404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gpy9a6GJOobfpsNBFWbj6ytcpgx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B3F6669-38D6-47CC-B4FB-561F7B077A5F}">
  <a:tblStyle styleId="{FB3F6669-38D6-47CC-B4FB-561F7B077A5F}" styleName="Table_0">
    <a:wholeTbl>
      <a:tcTxStyle b="off" i="off">
        <a:font>
          <a:latin typeface="Gill Sans Nova"/>
          <a:ea typeface="Gill Sans Nova"/>
          <a:cs typeface="Gill Sans Nova"/>
        </a:font>
        <a:schemeClr val="dk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chemeClr val="accent3"/>
              </a:solidFill>
              <a:prstDash val="solid"/>
              <a:round/>
              <a:headEnd type="none" w="sm" len="sm"/>
              <a:tailEnd type="none" w="sm" len="sm"/>
            </a:ln>
          </a:insideH>
          <a:insideV>
            <a:ln w="9525" cap="flat" cmpd="sng">
              <a:solidFill>
                <a:schemeClr val="accent3"/>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40000"/>
            </a:schemeClr>
          </a:solidFill>
        </a:fill>
      </a:tcStyle>
    </a:band1H>
    <a:band2H>
      <a:tcTxStyle/>
      <a:tcStyle>
        <a:tcBdr/>
      </a:tcStyle>
    </a:band2H>
    <a:band1V>
      <a:tcTxStyle/>
      <a:tcStyle>
        <a:tcBdr>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tcBdr>
        <a:fill>
          <a:solidFill>
            <a:schemeClr val="accent3">
              <a:alpha val="40000"/>
            </a:schemeClr>
          </a:solidFill>
        </a:fill>
      </a:tcStyle>
    </a:band1V>
    <a:band2V>
      <a:tcTxStyle/>
      <a:tcStyle>
        <a:tcBdr/>
      </a:tcStyle>
    </a:band2V>
    <a:lastCol>
      <a:tcTxStyle b="on"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chemeClr val="accent3"/>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lastCol>
    <a:firstCol>
      <a:tcTxStyle b="on"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chemeClr val="accent3"/>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firstCol>
    <a:lastRow>
      <a:tcTxStyle b="on"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a:tcStyle>
        <a:tcBdr/>
      </a:tcStyle>
    </a:seCell>
    <a:swCell>
      <a:tcTxStyle/>
      <a:tcStyle>
        <a:tcBdr/>
      </a:tcStyle>
    </a:swCell>
    <a:firstRow>
      <a:tcTxStyle b="on" i="off">
        <a:font>
          <a:latin typeface="Gill Sans Nova"/>
          <a:ea typeface="Gill Sans Nova"/>
          <a:cs typeface="Gill Sans Nova"/>
        </a:font>
        <a:schemeClr val="lt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l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3"/>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585"/>
  </p:normalViewPr>
  <p:slideViewPr>
    <p:cSldViewPr snapToGrid="0">
      <p:cViewPr varScale="1">
        <p:scale>
          <a:sx n="106" d="100"/>
          <a:sy n="106" d="100"/>
        </p:scale>
        <p:origin x="1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7"/>
          <p:cNvSpPr txBox="1">
            <a:spLocks noGrp="1"/>
          </p:cNvSpPr>
          <p:nvPr>
            <p:ph type="ctrTitle"/>
          </p:nvPr>
        </p:nvSpPr>
        <p:spPr>
          <a:xfrm>
            <a:off x="342901" y="668049"/>
            <a:ext cx="5720096" cy="28419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050"/>
              <a:buFont typeface="Gill Sans"/>
              <a:buNone/>
              <a:defRPr sz="40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7"/>
          <p:cNvSpPr txBox="1">
            <a:spLocks noGrp="1"/>
          </p:cNvSpPr>
          <p:nvPr>
            <p:ph type="subTitle" idx="1"/>
          </p:nvPr>
        </p:nvSpPr>
        <p:spPr>
          <a:xfrm>
            <a:off x="342901" y="3602038"/>
            <a:ext cx="5720096" cy="2501728"/>
          </a:xfrm>
          <a:prstGeom prst="rect">
            <a:avLst/>
          </a:prstGeom>
          <a:noFill/>
          <a:ln>
            <a:noFill/>
          </a:ln>
        </p:spPr>
        <p:txBody>
          <a:bodyPr spcFirstLastPara="1" wrap="square" lIns="91425" tIns="45700" rIns="91425" bIns="45700" anchor="t" anchorCtr="0">
            <a:normAutofit/>
          </a:bodyPr>
          <a:lstStyle>
            <a:lvl1pPr lvl="0" algn="l">
              <a:lnSpc>
                <a:spcPct val="90000"/>
              </a:lnSpc>
              <a:spcBef>
                <a:spcPts val="750"/>
              </a:spcBef>
              <a:spcAft>
                <a:spcPts val="0"/>
              </a:spcAft>
              <a:buClr>
                <a:schemeClr val="lt1"/>
              </a:buClr>
              <a:buSzPts val="1800"/>
              <a:buNone/>
              <a:defRPr sz="1800"/>
            </a:lvl1pPr>
            <a:lvl2pPr lvl="1" algn="ctr">
              <a:lnSpc>
                <a:spcPct val="90000"/>
              </a:lnSpc>
              <a:spcBef>
                <a:spcPts val="375"/>
              </a:spcBef>
              <a:spcAft>
                <a:spcPts val="0"/>
              </a:spcAft>
              <a:buClr>
                <a:schemeClr val="lt1"/>
              </a:buClr>
              <a:buSzPts val="1500"/>
              <a:buNone/>
              <a:defRPr sz="1500"/>
            </a:lvl2pPr>
            <a:lvl3pPr lvl="2" algn="ctr">
              <a:lnSpc>
                <a:spcPct val="90000"/>
              </a:lnSpc>
              <a:spcBef>
                <a:spcPts val="375"/>
              </a:spcBef>
              <a:spcAft>
                <a:spcPts val="0"/>
              </a:spcAft>
              <a:buClr>
                <a:schemeClr val="lt1"/>
              </a:buClr>
              <a:buSzPts val="1350"/>
              <a:buNone/>
              <a:defRPr sz="1350"/>
            </a:lvl3pPr>
            <a:lvl4pPr lvl="3" algn="ctr">
              <a:lnSpc>
                <a:spcPct val="90000"/>
              </a:lnSpc>
              <a:spcBef>
                <a:spcPts val="375"/>
              </a:spcBef>
              <a:spcAft>
                <a:spcPts val="0"/>
              </a:spcAft>
              <a:buClr>
                <a:schemeClr val="lt1"/>
              </a:buClr>
              <a:buSzPts val="1200"/>
              <a:buNone/>
              <a:defRPr sz="1200"/>
            </a:lvl4pPr>
            <a:lvl5pPr lvl="4" algn="ctr">
              <a:lnSpc>
                <a:spcPct val="90000"/>
              </a:lnSpc>
              <a:spcBef>
                <a:spcPts val="375"/>
              </a:spcBef>
              <a:spcAft>
                <a:spcPts val="0"/>
              </a:spcAft>
              <a:buClr>
                <a:schemeClr val="lt1"/>
              </a:buClr>
              <a:buSzPts val="1200"/>
              <a:buNone/>
              <a:defRPr sz="1200"/>
            </a:lvl5pPr>
            <a:lvl6pPr lvl="5" algn="ctr">
              <a:lnSpc>
                <a:spcPct val="90000"/>
              </a:lnSpc>
              <a:spcBef>
                <a:spcPts val="375"/>
              </a:spcBef>
              <a:spcAft>
                <a:spcPts val="0"/>
              </a:spcAft>
              <a:buClr>
                <a:schemeClr val="lt1"/>
              </a:buClr>
              <a:buSzPts val="1200"/>
              <a:buNone/>
              <a:defRPr sz="1200"/>
            </a:lvl6pPr>
            <a:lvl7pPr lvl="6" algn="ctr">
              <a:lnSpc>
                <a:spcPct val="90000"/>
              </a:lnSpc>
              <a:spcBef>
                <a:spcPts val="375"/>
              </a:spcBef>
              <a:spcAft>
                <a:spcPts val="0"/>
              </a:spcAft>
              <a:buClr>
                <a:schemeClr val="lt1"/>
              </a:buClr>
              <a:buSzPts val="1200"/>
              <a:buNone/>
              <a:defRPr sz="1200"/>
            </a:lvl7pPr>
            <a:lvl8pPr lvl="7" algn="ctr">
              <a:lnSpc>
                <a:spcPct val="90000"/>
              </a:lnSpc>
              <a:spcBef>
                <a:spcPts val="375"/>
              </a:spcBef>
              <a:spcAft>
                <a:spcPts val="0"/>
              </a:spcAft>
              <a:buClr>
                <a:schemeClr val="lt1"/>
              </a:buClr>
              <a:buSzPts val="1200"/>
              <a:buNone/>
              <a:defRPr sz="1200"/>
            </a:lvl8pPr>
            <a:lvl9pPr lvl="8" algn="ctr">
              <a:lnSpc>
                <a:spcPct val="90000"/>
              </a:lnSpc>
              <a:spcBef>
                <a:spcPts val="375"/>
              </a:spcBef>
              <a:spcAft>
                <a:spcPts val="0"/>
              </a:spcAft>
              <a:buClr>
                <a:schemeClr val="lt1"/>
              </a:buClr>
              <a:buSzPts val="1200"/>
              <a:buNone/>
              <a:defRPr sz="1200"/>
            </a:lvl9pPr>
          </a:lstStyle>
          <a:p>
            <a:endParaRPr/>
          </a:p>
        </p:txBody>
      </p:sp>
      <p:sp>
        <p:nvSpPr>
          <p:cNvPr id="23" name="Google Shape;23;p7"/>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7"/>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342900" y="668050"/>
            <a:ext cx="5763778"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16"/>
          <p:cNvSpPr txBox="1">
            <a:spLocks noGrp="1"/>
          </p:cNvSpPr>
          <p:nvPr>
            <p:ph type="body" idx="1"/>
          </p:nvPr>
        </p:nvSpPr>
        <p:spPr>
          <a:xfrm rot="5400000">
            <a:off x="1184664" y="1254949"/>
            <a:ext cx="4080250" cy="576377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a:lvl1pPr>
            <a:lvl2pPr marL="914400" lvl="1" indent="-342900" algn="l">
              <a:lnSpc>
                <a:spcPct val="90000"/>
              </a:lnSpc>
              <a:spcBef>
                <a:spcPts val="375"/>
              </a:spcBef>
              <a:spcAft>
                <a:spcPts val="0"/>
              </a:spcAft>
              <a:buClr>
                <a:schemeClr val="lt1"/>
              </a:buClr>
              <a:buSzPts val="1800"/>
              <a:buChar char="•"/>
              <a:defRPr/>
            </a:lvl2pPr>
            <a:lvl3pPr marL="1371600" lvl="2" indent="-342900" algn="l">
              <a:lnSpc>
                <a:spcPct val="90000"/>
              </a:lnSpc>
              <a:spcBef>
                <a:spcPts val="375"/>
              </a:spcBef>
              <a:spcAft>
                <a:spcPts val="0"/>
              </a:spcAft>
              <a:buClr>
                <a:schemeClr val="lt1"/>
              </a:buClr>
              <a:buSzPts val="1800"/>
              <a:buChar char="•"/>
              <a:defRPr/>
            </a:lvl3pPr>
            <a:lvl4pPr marL="1828800" lvl="3" indent="-342900" algn="l">
              <a:lnSpc>
                <a:spcPct val="90000"/>
              </a:lnSpc>
              <a:spcBef>
                <a:spcPts val="375"/>
              </a:spcBef>
              <a:spcAft>
                <a:spcPts val="0"/>
              </a:spcAft>
              <a:buClr>
                <a:schemeClr val="lt1"/>
              </a:buClr>
              <a:buSzPts val="1800"/>
              <a:buChar char="•"/>
              <a:defRPr/>
            </a:lvl4pPr>
            <a:lvl5pPr marL="2286000" lvl="4" indent="-342900" algn="l">
              <a:lnSpc>
                <a:spcPct val="90000"/>
              </a:lnSpc>
              <a:spcBef>
                <a:spcPts val="375"/>
              </a:spcBef>
              <a:spcAft>
                <a:spcPts val="0"/>
              </a:spcAft>
              <a:buClr>
                <a:schemeClr val="lt1"/>
              </a:buClr>
              <a:buSzPts val="1800"/>
              <a:buChar char="•"/>
              <a:defRPr/>
            </a:lvl5pPr>
            <a:lvl6pPr marL="2743200" lvl="5" indent="-342900" algn="l">
              <a:lnSpc>
                <a:spcPct val="90000"/>
              </a:lnSpc>
              <a:spcBef>
                <a:spcPts val="375"/>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sp>
        <p:nvSpPr>
          <p:cNvPr id="114" name="Google Shape;114;p16"/>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6"/>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6"/>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7"/>
        <p:cNvGrpSpPr/>
        <p:nvPr/>
      </p:nvGrpSpPr>
      <p:grpSpPr>
        <a:xfrm>
          <a:off x="0" y="0"/>
          <a:ext cx="0" cy="0"/>
          <a:chOff x="0" y="0"/>
          <a:chExt cx="0" cy="0"/>
        </a:xfrm>
      </p:grpSpPr>
      <p:sp>
        <p:nvSpPr>
          <p:cNvPr id="118" name="Google Shape;118;p17"/>
          <p:cNvSpPr/>
          <p:nvPr/>
        </p:nvSpPr>
        <p:spPr>
          <a:xfrm>
            <a:off x="0" y="0"/>
            <a:ext cx="9141714" cy="6858000"/>
          </a:xfrm>
          <a:prstGeom prst="rect">
            <a:avLst/>
          </a:prstGeom>
          <a:solidFill>
            <a:srgbClr val="92D05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19" name="Google Shape;119;p17"/>
          <p:cNvSpPr/>
          <p:nvPr/>
        </p:nvSpPr>
        <p:spPr>
          <a:xfrm>
            <a:off x="0" y="0"/>
            <a:ext cx="9141714" cy="6858000"/>
          </a:xfrm>
          <a:prstGeom prst="rect">
            <a:avLst/>
          </a:prstGeom>
          <a:solidFill>
            <a:srgbClr val="15997F">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15997F"/>
              </a:solidFill>
              <a:latin typeface="Gill Sans"/>
              <a:ea typeface="Gill Sans"/>
              <a:cs typeface="Gill Sans"/>
              <a:sym typeface="Gill Sans"/>
            </a:endParaRPr>
          </a:p>
        </p:txBody>
      </p:sp>
      <p:grpSp>
        <p:nvGrpSpPr>
          <p:cNvPr id="120" name="Google Shape;120;p17"/>
          <p:cNvGrpSpPr/>
          <p:nvPr/>
        </p:nvGrpSpPr>
        <p:grpSpPr>
          <a:xfrm>
            <a:off x="7725642" y="0"/>
            <a:ext cx="1418359" cy="5600700"/>
            <a:chOff x="10300855" y="0"/>
            <a:chExt cx="1891145" cy="5600700"/>
          </a:xfrm>
        </p:grpSpPr>
        <p:sp>
          <p:nvSpPr>
            <p:cNvPr id="121" name="Google Shape;121;p17"/>
            <p:cNvSpPr/>
            <p:nvPr/>
          </p:nvSpPr>
          <p:spPr>
            <a:xfrm>
              <a:off x="11783194" y="2943021"/>
              <a:ext cx="246527" cy="246527"/>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122" name="Google Shape;122;p17"/>
            <p:cNvSpPr/>
            <p:nvPr/>
          </p:nvSpPr>
          <p:spPr>
            <a:xfrm>
              <a:off x="10330568" y="2199078"/>
              <a:ext cx="1195288" cy="1195289"/>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168E74">
                <a:alpha val="6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23" name="Google Shape;123;p17"/>
            <p:cNvSpPr/>
            <p:nvPr/>
          </p:nvSpPr>
          <p:spPr>
            <a:xfrm rot="10800000" flipH="1">
              <a:off x="11151383" y="4336822"/>
              <a:ext cx="1040617" cy="1263878"/>
            </a:xfrm>
            <a:custGeom>
              <a:avLst/>
              <a:gdLst/>
              <a:ahLst/>
              <a:cxnLst/>
              <a:rect l="l" t="t" r="r" b="b"/>
              <a:pathLst>
                <a:path w="1119832" h="1360088" extrusionOk="0">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24" name="Google Shape;124;p17"/>
            <p:cNvSpPr/>
            <p:nvPr/>
          </p:nvSpPr>
          <p:spPr>
            <a:xfrm>
              <a:off x="11638492" y="2767655"/>
              <a:ext cx="553508" cy="1567713"/>
            </a:xfrm>
            <a:custGeom>
              <a:avLst/>
              <a:gdLst/>
              <a:ahLst/>
              <a:cxnLst/>
              <a:rect l="l" t="t" r="r" b="b"/>
              <a:pathLst>
                <a:path w="612019" h="1733435" extrusionOk="0">
                  <a:moveTo>
                    <a:pt x="612019" y="0"/>
                  </a:moveTo>
                  <a:lnTo>
                    <a:pt x="612019" y="1733435"/>
                  </a:lnTo>
                  <a:lnTo>
                    <a:pt x="180103" y="1301519"/>
                  </a:lnTo>
                  <a:cubicBezTo>
                    <a:pt x="-60034" y="1061382"/>
                    <a:pt x="-60034" y="672053"/>
                    <a:pt x="180103" y="431916"/>
                  </a:cubicBezTo>
                  <a:close/>
                </a:path>
              </a:pathLst>
            </a:custGeom>
            <a:solidFill>
              <a:srgbClr val="66E8CC">
                <a:alpha val="6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25" name="Google Shape;125;p17"/>
            <p:cNvSpPr/>
            <p:nvPr/>
          </p:nvSpPr>
          <p:spPr>
            <a:xfrm flipH="1">
              <a:off x="10300855" y="0"/>
              <a:ext cx="1891145" cy="1891145"/>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26" name="Google Shape;126;p17"/>
            <p:cNvSpPr/>
            <p:nvPr/>
          </p:nvSpPr>
          <p:spPr>
            <a:xfrm flipH="1">
              <a:off x="10424367" y="122795"/>
              <a:ext cx="1644119" cy="1644119"/>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grpSp>
      <p:sp>
        <p:nvSpPr>
          <p:cNvPr id="127" name="Google Shape;127;p17"/>
          <p:cNvSpPr/>
          <p:nvPr/>
        </p:nvSpPr>
        <p:spPr>
          <a:xfrm>
            <a:off x="2286" y="0"/>
            <a:ext cx="9141714" cy="6858000"/>
          </a:xfrm>
          <a:prstGeom prst="rect">
            <a:avLst/>
          </a:prstGeom>
          <a:blipFill rotWithShape="1">
            <a:blip r:embed="rId2">
              <a:alphaModFix amt="6000"/>
            </a:blip>
            <a:tile tx="0" ty="0" sx="100000" sy="100000" flip="none" algn="tl"/>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28" name="Google Shape;128;p17"/>
          <p:cNvSpPr txBox="1">
            <a:spLocks noGrp="1"/>
          </p:cNvSpPr>
          <p:nvPr>
            <p:ph type="title"/>
          </p:nvPr>
        </p:nvSpPr>
        <p:spPr>
          <a:xfrm rot="5400000">
            <a:off x="3711114" y="2436669"/>
            <a:ext cx="5508913" cy="19716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9" name="Google Shape;129;p17"/>
          <p:cNvSpPr txBox="1">
            <a:spLocks noGrp="1"/>
          </p:cNvSpPr>
          <p:nvPr>
            <p:ph type="body" idx="1"/>
          </p:nvPr>
        </p:nvSpPr>
        <p:spPr>
          <a:xfrm rot="5400000">
            <a:off x="96856" y="914095"/>
            <a:ext cx="5508913" cy="50168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a:lvl1pPr>
            <a:lvl2pPr marL="914400" lvl="1" indent="-342900" algn="l">
              <a:lnSpc>
                <a:spcPct val="90000"/>
              </a:lnSpc>
              <a:spcBef>
                <a:spcPts val="375"/>
              </a:spcBef>
              <a:spcAft>
                <a:spcPts val="0"/>
              </a:spcAft>
              <a:buClr>
                <a:schemeClr val="lt1"/>
              </a:buClr>
              <a:buSzPts val="1800"/>
              <a:buChar char="•"/>
              <a:defRPr/>
            </a:lvl2pPr>
            <a:lvl3pPr marL="1371600" lvl="2" indent="-342900" algn="l">
              <a:lnSpc>
                <a:spcPct val="90000"/>
              </a:lnSpc>
              <a:spcBef>
                <a:spcPts val="375"/>
              </a:spcBef>
              <a:spcAft>
                <a:spcPts val="0"/>
              </a:spcAft>
              <a:buClr>
                <a:schemeClr val="lt1"/>
              </a:buClr>
              <a:buSzPts val="1800"/>
              <a:buChar char="•"/>
              <a:defRPr/>
            </a:lvl3pPr>
            <a:lvl4pPr marL="1828800" lvl="3" indent="-342900" algn="l">
              <a:lnSpc>
                <a:spcPct val="90000"/>
              </a:lnSpc>
              <a:spcBef>
                <a:spcPts val="375"/>
              </a:spcBef>
              <a:spcAft>
                <a:spcPts val="0"/>
              </a:spcAft>
              <a:buClr>
                <a:schemeClr val="lt1"/>
              </a:buClr>
              <a:buSzPts val="1800"/>
              <a:buChar char="•"/>
              <a:defRPr/>
            </a:lvl4pPr>
            <a:lvl5pPr marL="2286000" lvl="4" indent="-342900" algn="l">
              <a:lnSpc>
                <a:spcPct val="90000"/>
              </a:lnSpc>
              <a:spcBef>
                <a:spcPts val="375"/>
              </a:spcBef>
              <a:spcAft>
                <a:spcPts val="0"/>
              </a:spcAft>
              <a:buClr>
                <a:schemeClr val="lt1"/>
              </a:buClr>
              <a:buSzPts val="1800"/>
              <a:buChar char="•"/>
              <a:defRPr/>
            </a:lvl5pPr>
            <a:lvl6pPr marL="2743200" lvl="5" indent="-342900" algn="l">
              <a:lnSpc>
                <a:spcPct val="90000"/>
              </a:lnSpc>
              <a:spcBef>
                <a:spcPts val="375"/>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sp>
        <p:nvSpPr>
          <p:cNvPr id="130" name="Google Shape;130;p17"/>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17"/>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17"/>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Google Shape;27;p8"/>
          <p:cNvSpPr/>
          <p:nvPr/>
        </p:nvSpPr>
        <p:spPr>
          <a:xfrm>
            <a:off x="0" y="0"/>
            <a:ext cx="9141714" cy="6858000"/>
          </a:xfrm>
          <a:prstGeom prst="rect">
            <a:avLst/>
          </a:prstGeom>
          <a:solidFill>
            <a:srgbClr val="92D05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28" name="Google Shape;28;p8"/>
          <p:cNvSpPr/>
          <p:nvPr/>
        </p:nvSpPr>
        <p:spPr>
          <a:xfrm>
            <a:off x="0" y="0"/>
            <a:ext cx="9141714" cy="6858000"/>
          </a:xfrm>
          <a:prstGeom prst="rect">
            <a:avLst/>
          </a:prstGeom>
          <a:solidFill>
            <a:srgbClr val="15997F">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15997F"/>
              </a:solidFill>
              <a:latin typeface="Gill Sans"/>
              <a:ea typeface="Gill Sans"/>
              <a:cs typeface="Gill Sans"/>
              <a:sym typeface="Gill Sans"/>
            </a:endParaRPr>
          </a:p>
        </p:txBody>
      </p:sp>
      <p:grpSp>
        <p:nvGrpSpPr>
          <p:cNvPr id="29" name="Google Shape;29;p8"/>
          <p:cNvGrpSpPr/>
          <p:nvPr/>
        </p:nvGrpSpPr>
        <p:grpSpPr>
          <a:xfrm>
            <a:off x="8363538" y="2767656"/>
            <a:ext cx="780463" cy="2833045"/>
            <a:chOff x="11151383" y="2767655"/>
            <a:chExt cx="1040617" cy="2833045"/>
          </a:xfrm>
        </p:grpSpPr>
        <p:sp>
          <p:nvSpPr>
            <p:cNvPr id="30" name="Google Shape;30;p8"/>
            <p:cNvSpPr/>
            <p:nvPr/>
          </p:nvSpPr>
          <p:spPr>
            <a:xfrm>
              <a:off x="11783194" y="2943021"/>
              <a:ext cx="246527" cy="246527"/>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31" name="Google Shape;31;p8"/>
            <p:cNvSpPr/>
            <p:nvPr/>
          </p:nvSpPr>
          <p:spPr>
            <a:xfrm rot="10800000" flipH="1">
              <a:off x="11151383" y="4336822"/>
              <a:ext cx="1040617" cy="1263878"/>
            </a:xfrm>
            <a:custGeom>
              <a:avLst/>
              <a:gdLst/>
              <a:ahLst/>
              <a:cxnLst/>
              <a:rect l="l" t="t" r="r" b="b"/>
              <a:pathLst>
                <a:path w="1119832" h="1360088" extrusionOk="0">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32" name="Google Shape;32;p8"/>
            <p:cNvSpPr/>
            <p:nvPr/>
          </p:nvSpPr>
          <p:spPr>
            <a:xfrm>
              <a:off x="11638492" y="2767655"/>
              <a:ext cx="553508" cy="1567713"/>
            </a:xfrm>
            <a:custGeom>
              <a:avLst/>
              <a:gdLst/>
              <a:ahLst/>
              <a:cxnLst/>
              <a:rect l="l" t="t" r="r" b="b"/>
              <a:pathLst>
                <a:path w="612019" h="1733435" extrusionOk="0">
                  <a:moveTo>
                    <a:pt x="612019" y="0"/>
                  </a:moveTo>
                  <a:lnTo>
                    <a:pt x="612019" y="1733435"/>
                  </a:lnTo>
                  <a:lnTo>
                    <a:pt x="180103" y="1301519"/>
                  </a:lnTo>
                  <a:cubicBezTo>
                    <a:pt x="-60034" y="1061382"/>
                    <a:pt x="-60034" y="672053"/>
                    <a:pt x="180103" y="431916"/>
                  </a:cubicBezTo>
                  <a:close/>
                </a:path>
              </a:pathLst>
            </a:custGeom>
            <a:solidFill>
              <a:srgbClr val="66E8CC">
                <a:alpha val="6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grpSp>
      <p:sp>
        <p:nvSpPr>
          <p:cNvPr id="33" name="Google Shape;33;p8"/>
          <p:cNvSpPr/>
          <p:nvPr/>
        </p:nvSpPr>
        <p:spPr>
          <a:xfrm>
            <a:off x="2286" y="0"/>
            <a:ext cx="9141714" cy="6858000"/>
          </a:xfrm>
          <a:prstGeom prst="rect">
            <a:avLst/>
          </a:prstGeom>
          <a:blipFill rotWithShape="1">
            <a:blip r:embed="rId2">
              <a:alphaModFix amt="6000"/>
            </a:blip>
            <a:tile tx="0" ty="0" sx="100000" sy="100000" flip="none" algn="tl"/>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34" name="Google Shape;34;p8"/>
          <p:cNvSpPr txBox="1">
            <a:spLocks noGrp="1"/>
          </p:cNvSpPr>
          <p:nvPr>
            <p:ph type="title"/>
          </p:nvPr>
        </p:nvSpPr>
        <p:spPr>
          <a:xfrm>
            <a:off x="342900" y="668049"/>
            <a:ext cx="7838651" cy="159174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342900" y="2341330"/>
            <a:ext cx="4171950" cy="38356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a:lvl1pPr>
            <a:lvl2pPr marL="914400" lvl="1" indent="-342900" algn="l">
              <a:lnSpc>
                <a:spcPct val="90000"/>
              </a:lnSpc>
              <a:spcBef>
                <a:spcPts val="375"/>
              </a:spcBef>
              <a:spcAft>
                <a:spcPts val="0"/>
              </a:spcAft>
              <a:buClr>
                <a:schemeClr val="lt1"/>
              </a:buClr>
              <a:buSzPts val="1800"/>
              <a:buChar char="•"/>
              <a:defRPr/>
            </a:lvl2pPr>
            <a:lvl3pPr marL="1371600" lvl="2" indent="-342900" algn="l">
              <a:lnSpc>
                <a:spcPct val="90000"/>
              </a:lnSpc>
              <a:spcBef>
                <a:spcPts val="375"/>
              </a:spcBef>
              <a:spcAft>
                <a:spcPts val="0"/>
              </a:spcAft>
              <a:buClr>
                <a:schemeClr val="lt1"/>
              </a:buClr>
              <a:buSzPts val="1800"/>
              <a:buChar char="•"/>
              <a:defRPr/>
            </a:lvl3pPr>
            <a:lvl4pPr marL="1828800" lvl="3" indent="-342900" algn="l">
              <a:lnSpc>
                <a:spcPct val="90000"/>
              </a:lnSpc>
              <a:spcBef>
                <a:spcPts val="375"/>
              </a:spcBef>
              <a:spcAft>
                <a:spcPts val="0"/>
              </a:spcAft>
              <a:buClr>
                <a:schemeClr val="lt1"/>
              </a:buClr>
              <a:buSzPts val="1800"/>
              <a:buChar char="•"/>
              <a:defRPr/>
            </a:lvl4pPr>
            <a:lvl5pPr marL="2286000" lvl="4" indent="-342900" algn="l">
              <a:lnSpc>
                <a:spcPct val="90000"/>
              </a:lnSpc>
              <a:spcBef>
                <a:spcPts val="375"/>
              </a:spcBef>
              <a:spcAft>
                <a:spcPts val="0"/>
              </a:spcAft>
              <a:buClr>
                <a:schemeClr val="lt1"/>
              </a:buClr>
              <a:buSzPts val="1800"/>
              <a:buChar char="•"/>
              <a:defRPr/>
            </a:lvl5pPr>
            <a:lvl6pPr marL="2743200" lvl="5" indent="-342900" algn="l">
              <a:lnSpc>
                <a:spcPct val="90000"/>
              </a:lnSpc>
              <a:spcBef>
                <a:spcPts val="375"/>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sp>
        <p:nvSpPr>
          <p:cNvPr id="36" name="Google Shape;36;p8"/>
          <p:cNvSpPr txBox="1">
            <a:spLocks noGrp="1"/>
          </p:cNvSpPr>
          <p:nvPr>
            <p:ph type="body" idx="2"/>
          </p:nvPr>
        </p:nvSpPr>
        <p:spPr>
          <a:xfrm>
            <a:off x="4629150" y="2341330"/>
            <a:ext cx="3552401" cy="38356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a:lvl1pPr>
            <a:lvl2pPr marL="914400" lvl="1" indent="-342900" algn="l">
              <a:lnSpc>
                <a:spcPct val="90000"/>
              </a:lnSpc>
              <a:spcBef>
                <a:spcPts val="375"/>
              </a:spcBef>
              <a:spcAft>
                <a:spcPts val="0"/>
              </a:spcAft>
              <a:buClr>
                <a:schemeClr val="lt1"/>
              </a:buClr>
              <a:buSzPts val="1800"/>
              <a:buChar char="•"/>
              <a:defRPr/>
            </a:lvl2pPr>
            <a:lvl3pPr marL="1371600" lvl="2" indent="-342900" algn="l">
              <a:lnSpc>
                <a:spcPct val="90000"/>
              </a:lnSpc>
              <a:spcBef>
                <a:spcPts val="375"/>
              </a:spcBef>
              <a:spcAft>
                <a:spcPts val="0"/>
              </a:spcAft>
              <a:buClr>
                <a:schemeClr val="lt1"/>
              </a:buClr>
              <a:buSzPts val="1800"/>
              <a:buChar char="•"/>
              <a:defRPr/>
            </a:lvl3pPr>
            <a:lvl4pPr marL="1828800" lvl="3" indent="-342900" algn="l">
              <a:lnSpc>
                <a:spcPct val="90000"/>
              </a:lnSpc>
              <a:spcBef>
                <a:spcPts val="375"/>
              </a:spcBef>
              <a:spcAft>
                <a:spcPts val="0"/>
              </a:spcAft>
              <a:buClr>
                <a:schemeClr val="lt1"/>
              </a:buClr>
              <a:buSzPts val="1800"/>
              <a:buChar char="•"/>
              <a:defRPr/>
            </a:lvl4pPr>
            <a:lvl5pPr marL="2286000" lvl="4" indent="-342900" algn="l">
              <a:lnSpc>
                <a:spcPct val="90000"/>
              </a:lnSpc>
              <a:spcBef>
                <a:spcPts val="375"/>
              </a:spcBef>
              <a:spcAft>
                <a:spcPts val="0"/>
              </a:spcAft>
              <a:buClr>
                <a:schemeClr val="lt1"/>
              </a:buClr>
              <a:buSzPts val="1800"/>
              <a:buChar char="•"/>
              <a:defRPr/>
            </a:lvl5pPr>
            <a:lvl6pPr marL="2743200" lvl="5" indent="-342900" algn="l">
              <a:lnSpc>
                <a:spcPct val="90000"/>
              </a:lnSpc>
              <a:spcBef>
                <a:spcPts val="375"/>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sp>
        <p:nvSpPr>
          <p:cNvPr id="37" name="Google Shape;37;p8"/>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0"/>
        <p:cNvGrpSpPr/>
        <p:nvPr/>
      </p:nvGrpSpPr>
      <p:grpSpPr>
        <a:xfrm>
          <a:off x="0" y="0"/>
          <a:ext cx="0" cy="0"/>
          <a:chOff x="0" y="0"/>
          <a:chExt cx="0" cy="0"/>
        </a:xfrm>
      </p:grpSpPr>
      <p:sp>
        <p:nvSpPr>
          <p:cNvPr id="41" name="Google Shape;41;p9"/>
          <p:cNvSpPr/>
          <p:nvPr/>
        </p:nvSpPr>
        <p:spPr>
          <a:xfrm>
            <a:off x="0" y="0"/>
            <a:ext cx="9141714" cy="6858000"/>
          </a:xfrm>
          <a:prstGeom prst="rect">
            <a:avLst/>
          </a:prstGeom>
          <a:solidFill>
            <a:srgbClr val="92D05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42" name="Google Shape;42;p9"/>
          <p:cNvSpPr/>
          <p:nvPr/>
        </p:nvSpPr>
        <p:spPr>
          <a:xfrm>
            <a:off x="0" y="0"/>
            <a:ext cx="9141714" cy="6858000"/>
          </a:xfrm>
          <a:prstGeom prst="rect">
            <a:avLst/>
          </a:prstGeom>
          <a:solidFill>
            <a:srgbClr val="15997F">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15997F"/>
              </a:solidFill>
              <a:latin typeface="Gill Sans"/>
              <a:ea typeface="Gill Sans"/>
              <a:cs typeface="Gill Sans"/>
              <a:sym typeface="Gill Sans"/>
            </a:endParaRPr>
          </a:p>
        </p:txBody>
      </p:sp>
      <p:grpSp>
        <p:nvGrpSpPr>
          <p:cNvPr id="43" name="Google Shape;43;p9"/>
          <p:cNvGrpSpPr/>
          <p:nvPr/>
        </p:nvGrpSpPr>
        <p:grpSpPr>
          <a:xfrm>
            <a:off x="7725642" y="0"/>
            <a:ext cx="1418359" cy="5600700"/>
            <a:chOff x="10300855" y="0"/>
            <a:chExt cx="1891145" cy="5600700"/>
          </a:xfrm>
        </p:grpSpPr>
        <p:sp>
          <p:nvSpPr>
            <p:cNvPr id="44" name="Google Shape;44;p9"/>
            <p:cNvSpPr/>
            <p:nvPr/>
          </p:nvSpPr>
          <p:spPr>
            <a:xfrm>
              <a:off x="11783194" y="2943021"/>
              <a:ext cx="246527" cy="246527"/>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45" name="Google Shape;45;p9"/>
            <p:cNvSpPr/>
            <p:nvPr/>
          </p:nvSpPr>
          <p:spPr>
            <a:xfrm>
              <a:off x="10330568" y="2199078"/>
              <a:ext cx="1195288" cy="1195289"/>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168E74">
                <a:alpha val="6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46" name="Google Shape;46;p9"/>
            <p:cNvSpPr/>
            <p:nvPr/>
          </p:nvSpPr>
          <p:spPr>
            <a:xfrm rot="10800000" flipH="1">
              <a:off x="11151383" y="4336822"/>
              <a:ext cx="1040617" cy="1263878"/>
            </a:xfrm>
            <a:custGeom>
              <a:avLst/>
              <a:gdLst/>
              <a:ahLst/>
              <a:cxnLst/>
              <a:rect l="l" t="t" r="r" b="b"/>
              <a:pathLst>
                <a:path w="1119832" h="1360088" extrusionOk="0">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47" name="Google Shape;47;p9"/>
            <p:cNvSpPr/>
            <p:nvPr/>
          </p:nvSpPr>
          <p:spPr>
            <a:xfrm>
              <a:off x="11638492" y="2767655"/>
              <a:ext cx="553508" cy="1567713"/>
            </a:xfrm>
            <a:custGeom>
              <a:avLst/>
              <a:gdLst/>
              <a:ahLst/>
              <a:cxnLst/>
              <a:rect l="l" t="t" r="r" b="b"/>
              <a:pathLst>
                <a:path w="612019" h="1733435" extrusionOk="0">
                  <a:moveTo>
                    <a:pt x="612019" y="0"/>
                  </a:moveTo>
                  <a:lnTo>
                    <a:pt x="612019" y="1733435"/>
                  </a:lnTo>
                  <a:lnTo>
                    <a:pt x="180103" y="1301519"/>
                  </a:lnTo>
                  <a:cubicBezTo>
                    <a:pt x="-60034" y="1061382"/>
                    <a:pt x="-60034" y="672053"/>
                    <a:pt x="180103" y="431916"/>
                  </a:cubicBezTo>
                  <a:close/>
                </a:path>
              </a:pathLst>
            </a:custGeom>
            <a:solidFill>
              <a:srgbClr val="66E8CC">
                <a:alpha val="6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48" name="Google Shape;48;p9"/>
            <p:cNvSpPr/>
            <p:nvPr/>
          </p:nvSpPr>
          <p:spPr>
            <a:xfrm flipH="1">
              <a:off x="10300855" y="0"/>
              <a:ext cx="1891145" cy="1891145"/>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49" name="Google Shape;49;p9"/>
            <p:cNvSpPr/>
            <p:nvPr/>
          </p:nvSpPr>
          <p:spPr>
            <a:xfrm flipH="1">
              <a:off x="10424367" y="122795"/>
              <a:ext cx="1644119" cy="1644119"/>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grpSp>
      <p:sp>
        <p:nvSpPr>
          <p:cNvPr id="50" name="Google Shape;50;p9"/>
          <p:cNvSpPr/>
          <p:nvPr/>
        </p:nvSpPr>
        <p:spPr>
          <a:xfrm>
            <a:off x="2286" y="0"/>
            <a:ext cx="9141714" cy="6858000"/>
          </a:xfrm>
          <a:prstGeom prst="rect">
            <a:avLst/>
          </a:prstGeom>
          <a:blipFill rotWithShape="1">
            <a:blip r:embed="rId2">
              <a:alphaModFix amt="6000"/>
            </a:blip>
            <a:tile tx="0" ty="0" sx="100000" sy="100000" flip="none" algn="tl"/>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51" name="Google Shape;51;p9"/>
          <p:cNvSpPr txBox="1">
            <a:spLocks noGrp="1"/>
          </p:cNvSpPr>
          <p:nvPr>
            <p:ph type="title"/>
          </p:nvPr>
        </p:nvSpPr>
        <p:spPr>
          <a:xfrm>
            <a:off x="342900" y="668050"/>
            <a:ext cx="3236119" cy="223571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300"/>
              <a:buFont typeface="Gill Sans"/>
              <a:buNone/>
              <a:defRPr sz="3300">
                <a:solidFill>
                  <a:schemeClr val="lt1"/>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a:spLocks noGrp="1"/>
          </p:cNvSpPr>
          <p:nvPr>
            <p:ph type="pic" idx="2"/>
          </p:nvPr>
        </p:nvSpPr>
        <p:spPr>
          <a:xfrm>
            <a:off x="3887391" y="668050"/>
            <a:ext cx="3718827" cy="5231253"/>
          </a:xfrm>
          <a:prstGeom prst="rect">
            <a:avLst/>
          </a:prstGeom>
          <a:noFill/>
          <a:ln>
            <a:noFill/>
          </a:ln>
        </p:spPr>
      </p:sp>
      <p:sp>
        <p:nvSpPr>
          <p:cNvPr id="53" name="Google Shape;53;p9"/>
          <p:cNvSpPr txBox="1">
            <a:spLocks noGrp="1"/>
          </p:cNvSpPr>
          <p:nvPr>
            <p:ph type="body" idx="1"/>
          </p:nvPr>
        </p:nvSpPr>
        <p:spPr>
          <a:xfrm>
            <a:off x="342900" y="2941223"/>
            <a:ext cx="3236119" cy="292776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lvl1pPr>
            <a:lvl2pPr marL="914400" lvl="1" indent="-228600" algn="l">
              <a:lnSpc>
                <a:spcPct val="90000"/>
              </a:lnSpc>
              <a:spcBef>
                <a:spcPts val="375"/>
              </a:spcBef>
              <a:spcAft>
                <a:spcPts val="0"/>
              </a:spcAft>
              <a:buClr>
                <a:schemeClr val="lt1"/>
              </a:buClr>
              <a:buSzPts val="1050"/>
              <a:buNone/>
              <a:defRPr sz="1050"/>
            </a:lvl2pPr>
            <a:lvl3pPr marL="1371600" lvl="2" indent="-228600" algn="l">
              <a:lnSpc>
                <a:spcPct val="90000"/>
              </a:lnSpc>
              <a:spcBef>
                <a:spcPts val="375"/>
              </a:spcBef>
              <a:spcAft>
                <a:spcPts val="0"/>
              </a:spcAft>
              <a:buClr>
                <a:schemeClr val="lt1"/>
              </a:buClr>
              <a:buSzPts val="900"/>
              <a:buNone/>
              <a:defRPr sz="900"/>
            </a:lvl3pPr>
            <a:lvl4pPr marL="1828800" lvl="3" indent="-228600" algn="l">
              <a:lnSpc>
                <a:spcPct val="90000"/>
              </a:lnSpc>
              <a:spcBef>
                <a:spcPts val="375"/>
              </a:spcBef>
              <a:spcAft>
                <a:spcPts val="0"/>
              </a:spcAft>
              <a:buClr>
                <a:schemeClr val="lt1"/>
              </a:buClr>
              <a:buSzPts val="750"/>
              <a:buNone/>
              <a:defRPr sz="750"/>
            </a:lvl4pPr>
            <a:lvl5pPr marL="2286000" lvl="4" indent="-228600" algn="l">
              <a:lnSpc>
                <a:spcPct val="90000"/>
              </a:lnSpc>
              <a:spcBef>
                <a:spcPts val="375"/>
              </a:spcBef>
              <a:spcAft>
                <a:spcPts val="0"/>
              </a:spcAft>
              <a:buClr>
                <a:schemeClr val="lt1"/>
              </a:buClr>
              <a:buSzPts val="750"/>
              <a:buNone/>
              <a:defRPr sz="750"/>
            </a:lvl5pPr>
            <a:lvl6pPr marL="2743200" lvl="5" indent="-228600" algn="l">
              <a:lnSpc>
                <a:spcPct val="90000"/>
              </a:lnSpc>
              <a:spcBef>
                <a:spcPts val="375"/>
              </a:spcBef>
              <a:spcAft>
                <a:spcPts val="0"/>
              </a:spcAft>
              <a:buClr>
                <a:schemeClr val="lt1"/>
              </a:buClr>
              <a:buSzPts val="750"/>
              <a:buNone/>
              <a:defRPr sz="750"/>
            </a:lvl6pPr>
            <a:lvl7pPr marL="3200400" lvl="6" indent="-228600" algn="l">
              <a:lnSpc>
                <a:spcPct val="90000"/>
              </a:lnSpc>
              <a:spcBef>
                <a:spcPts val="375"/>
              </a:spcBef>
              <a:spcAft>
                <a:spcPts val="0"/>
              </a:spcAft>
              <a:buClr>
                <a:schemeClr val="lt1"/>
              </a:buClr>
              <a:buSzPts val="750"/>
              <a:buNone/>
              <a:defRPr sz="750"/>
            </a:lvl7pPr>
            <a:lvl8pPr marL="3657600" lvl="7" indent="-228600" algn="l">
              <a:lnSpc>
                <a:spcPct val="90000"/>
              </a:lnSpc>
              <a:spcBef>
                <a:spcPts val="375"/>
              </a:spcBef>
              <a:spcAft>
                <a:spcPts val="0"/>
              </a:spcAft>
              <a:buClr>
                <a:schemeClr val="lt1"/>
              </a:buClr>
              <a:buSzPts val="750"/>
              <a:buNone/>
              <a:defRPr sz="750"/>
            </a:lvl8pPr>
            <a:lvl9pPr marL="4114800" lvl="8" indent="-228600" algn="l">
              <a:lnSpc>
                <a:spcPct val="90000"/>
              </a:lnSpc>
              <a:spcBef>
                <a:spcPts val="375"/>
              </a:spcBef>
              <a:spcAft>
                <a:spcPts val="0"/>
              </a:spcAft>
              <a:buClr>
                <a:schemeClr val="lt1"/>
              </a:buClr>
              <a:buSzPts val="750"/>
              <a:buNone/>
              <a:defRPr sz="750"/>
            </a:lvl9pPr>
          </a:lstStyle>
          <a:p>
            <a:endParaRPr/>
          </a:p>
        </p:txBody>
      </p:sp>
      <p:sp>
        <p:nvSpPr>
          <p:cNvPr id="54" name="Google Shape;54;p9"/>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0"/>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342900" y="668050"/>
            <a:ext cx="5763778"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txBox="1">
            <a:spLocks noGrp="1"/>
          </p:cNvSpPr>
          <p:nvPr>
            <p:ph type="body" idx="1"/>
          </p:nvPr>
        </p:nvSpPr>
        <p:spPr>
          <a:xfrm>
            <a:off x="342900" y="2096713"/>
            <a:ext cx="5763778" cy="408025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a:lvl1pPr>
            <a:lvl2pPr marL="914400" lvl="1" indent="-342900" algn="l">
              <a:lnSpc>
                <a:spcPct val="90000"/>
              </a:lnSpc>
              <a:spcBef>
                <a:spcPts val="375"/>
              </a:spcBef>
              <a:spcAft>
                <a:spcPts val="0"/>
              </a:spcAft>
              <a:buClr>
                <a:schemeClr val="lt1"/>
              </a:buClr>
              <a:buSzPts val="1800"/>
              <a:buChar char="•"/>
              <a:defRPr/>
            </a:lvl2pPr>
            <a:lvl3pPr marL="1371600" lvl="2" indent="-342900" algn="l">
              <a:lnSpc>
                <a:spcPct val="90000"/>
              </a:lnSpc>
              <a:spcBef>
                <a:spcPts val="375"/>
              </a:spcBef>
              <a:spcAft>
                <a:spcPts val="0"/>
              </a:spcAft>
              <a:buClr>
                <a:schemeClr val="lt1"/>
              </a:buClr>
              <a:buSzPts val="1800"/>
              <a:buChar char="•"/>
              <a:defRPr/>
            </a:lvl3pPr>
            <a:lvl4pPr marL="1828800" lvl="3" indent="-342900" algn="l">
              <a:lnSpc>
                <a:spcPct val="90000"/>
              </a:lnSpc>
              <a:spcBef>
                <a:spcPts val="375"/>
              </a:spcBef>
              <a:spcAft>
                <a:spcPts val="0"/>
              </a:spcAft>
              <a:buClr>
                <a:schemeClr val="lt1"/>
              </a:buClr>
              <a:buSzPts val="1800"/>
              <a:buChar char="•"/>
              <a:defRPr/>
            </a:lvl4pPr>
            <a:lvl5pPr marL="2286000" lvl="4" indent="-342900" algn="l">
              <a:lnSpc>
                <a:spcPct val="90000"/>
              </a:lnSpc>
              <a:spcBef>
                <a:spcPts val="375"/>
              </a:spcBef>
              <a:spcAft>
                <a:spcPts val="0"/>
              </a:spcAft>
              <a:buClr>
                <a:schemeClr val="lt1"/>
              </a:buClr>
              <a:buSzPts val="1800"/>
              <a:buChar char="•"/>
              <a:defRPr/>
            </a:lvl5pPr>
            <a:lvl6pPr marL="2743200" lvl="5" indent="-342900" algn="l">
              <a:lnSpc>
                <a:spcPct val="90000"/>
              </a:lnSpc>
              <a:spcBef>
                <a:spcPts val="375"/>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sp>
        <p:nvSpPr>
          <p:cNvPr id="64" name="Google Shape;64;p11"/>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1"/>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342900" y="668050"/>
            <a:ext cx="5755042" cy="381658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050"/>
              <a:buFont typeface="Gill Sans"/>
              <a:buNone/>
              <a:defRPr sz="40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2"/>
          <p:cNvSpPr txBox="1">
            <a:spLocks noGrp="1"/>
          </p:cNvSpPr>
          <p:nvPr>
            <p:ph type="body" idx="1"/>
          </p:nvPr>
        </p:nvSpPr>
        <p:spPr>
          <a:xfrm>
            <a:off x="342900" y="4589464"/>
            <a:ext cx="5755042"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chemeClr val="lt1"/>
              </a:buClr>
              <a:buSzPts val="1500"/>
              <a:buNone/>
              <a:defRPr sz="1500">
                <a:solidFill>
                  <a:schemeClr val="lt1"/>
                </a:solidFill>
              </a:defRPr>
            </a:lvl2pPr>
            <a:lvl3pPr marL="1371600" lvl="2" indent="-228600" algn="l">
              <a:lnSpc>
                <a:spcPct val="90000"/>
              </a:lnSpc>
              <a:spcBef>
                <a:spcPts val="375"/>
              </a:spcBef>
              <a:spcAft>
                <a:spcPts val="0"/>
              </a:spcAft>
              <a:buClr>
                <a:schemeClr val="lt1"/>
              </a:buClr>
              <a:buSzPts val="1350"/>
              <a:buNone/>
              <a:defRPr sz="1350">
                <a:solidFill>
                  <a:schemeClr val="lt1"/>
                </a:solidFill>
              </a:defRPr>
            </a:lvl3pPr>
            <a:lvl4pPr marL="1828800" lvl="3" indent="-228600" algn="l">
              <a:lnSpc>
                <a:spcPct val="90000"/>
              </a:lnSpc>
              <a:spcBef>
                <a:spcPts val="375"/>
              </a:spcBef>
              <a:spcAft>
                <a:spcPts val="0"/>
              </a:spcAft>
              <a:buClr>
                <a:schemeClr val="lt1"/>
              </a:buClr>
              <a:buSzPts val="1200"/>
              <a:buNone/>
              <a:defRPr sz="1200">
                <a:solidFill>
                  <a:schemeClr val="lt1"/>
                </a:solidFill>
              </a:defRPr>
            </a:lvl4pPr>
            <a:lvl5pPr marL="2286000" lvl="4" indent="-228600" algn="l">
              <a:lnSpc>
                <a:spcPct val="90000"/>
              </a:lnSpc>
              <a:spcBef>
                <a:spcPts val="375"/>
              </a:spcBef>
              <a:spcAft>
                <a:spcPts val="0"/>
              </a:spcAft>
              <a:buClr>
                <a:schemeClr val="lt1"/>
              </a:buClr>
              <a:buSzPts val="1200"/>
              <a:buNone/>
              <a:defRPr sz="1200">
                <a:solidFill>
                  <a:schemeClr val="lt1"/>
                </a:solidFill>
              </a:defRPr>
            </a:lvl5pPr>
            <a:lvl6pPr marL="2743200" lvl="5" indent="-228600" algn="l">
              <a:lnSpc>
                <a:spcPct val="90000"/>
              </a:lnSpc>
              <a:spcBef>
                <a:spcPts val="375"/>
              </a:spcBef>
              <a:spcAft>
                <a:spcPts val="0"/>
              </a:spcAft>
              <a:buClr>
                <a:schemeClr val="lt1"/>
              </a:buClr>
              <a:buSzPts val="1200"/>
              <a:buNone/>
              <a:defRPr sz="1200">
                <a:solidFill>
                  <a:schemeClr val="lt1"/>
                </a:solidFill>
              </a:defRPr>
            </a:lvl6pPr>
            <a:lvl7pPr marL="3200400" lvl="6" indent="-228600" algn="l">
              <a:lnSpc>
                <a:spcPct val="90000"/>
              </a:lnSpc>
              <a:spcBef>
                <a:spcPts val="375"/>
              </a:spcBef>
              <a:spcAft>
                <a:spcPts val="0"/>
              </a:spcAft>
              <a:buClr>
                <a:schemeClr val="lt1"/>
              </a:buClr>
              <a:buSzPts val="1200"/>
              <a:buNone/>
              <a:defRPr sz="1200">
                <a:solidFill>
                  <a:schemeClr val="lt1"/>
                </a:solidFill>
              </a:defRPr>
            </a:lvl7pPr>
            <a:lvl8pPr marL="3657600" lvl="7" indent="-228600" algn="l">
              <a:lnSpc>
                <a:spcPct val="90000"/>
              </a:lnSpc>
              <a:spcBef>
                <a:spcPts val="375"/>
              </a:spcBef>
              <a:spcAft>
                <a:spcPts val="0"/>
              </a:spcAft>
              <a:buClr>
                <a:schemeClr val="lt1"/>
              </a:buClr>
              <a:buSzPts val="1200"/>
              <a:buNone/>
              <a:defRPr sz="1200">
                <a:solidFill>
                  <a:schemeClr val="lt1"/>
                </a:solidFill>
              </a:defRPr>
            </a:lvl8pPr>
            <a:lvl9pPr marL="4114800" lvl="8" indent="-228600" algn="l">
              <a:lnSpc>
                <a:spcPct val="90000"/>
              </a:lnSpc>
              <a:spcBef>
                <a:spcPts val="375"/>
              </a:spcBef>
              <a:spcAft>
                <a:spcPts val="0"/>
              </a:spcAft>
              <a:buClr>
                <a:schemeClr val="lt1"/>
              </a:buClr>
              <a:buSzPts val="1200"/>
              <a:buNone/>
              <a:defRPr sz="1200">
                <a:solidFill>
                  <a:schemeClr val="lt1"/>
                </a:solidFill>
              </a:defRPr>
            </a:lvl9pPr>
          </a:lstStyle>
          <a:p>
            <a:endParaRPr/>
          </a:p>
        </p:txBody>
      </p:sp>
      <p:sp>
        <p:nvSpPr>
          <p:cNvPr id="70" name="Google Shape;70;p12"/>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3"/>
        <p:cNvGrpSpPr/>
        <p:nvPr/>
      </p:nvGrpSpPr>
      <p:grpSpPr>
        <a:xfrm>
          <a:off x="0" y="0"/>
          <a:ext cx="0" cy="0"/>
          <a:chOff x="0" y="0"/>
          <a:chExt cx="0" cy="0"/>
        </a:xfrm>
      </p:grpSpPr>
      <p:sp>
        <p:nvSpPr>
          <p:cNvPr id="74" name="Google Shape;74;p13"/>
          <p:cNvSpPr/>
          <p:nvPr/>
        </p:nvSpPr>
        <p:spPr>
          <a:xfrm>
            <a:off x="0" y="0"/>
            <a:ext cx="9141714" cy="6858000"/>
          </a:xfrm>
          <a:prstGeom prst="rect">
            <a:avLst/>
          </a:prstGeom>
          <a:solidFill>
            <a:srgbClr val="92D05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75" name="Google Shape;75;p13"/>
          <p:cNvSpPr/>
          <p:nvPr/>
        </p:nvSpPr>
        <p:spPr>
          <a:xfrm>
            <a:off x="0" y="0"/>
            <a:ext cx="9141714" cy="6858000"/>
          </a:xfrm>
          <a:prstGeom prst="rect">
            <a:avLst/>
          </a:prstGeom>
          <a:solidFill>
            <a:srgbClr val="15997F">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15997F"/>
              </a:solidFill>
              <a:latin typeface="Gill Sans"/>
              <a:ea typeface="Gill Sans"/>
              <a:cs typeface="Gill Sans"/>
              <a:sym typeface="Gill Sans"/>
            </a:endParaRPr>
          </a:p>
        </p:txBody>
      </p:sp>
      <p:grpSp>
        <p:nvGrpSpPr>
          <p:cNvPr id="76" name="Google Shape;76;p13"/>
          <p:cNvGrpSpPr/>
          <p:nvPr/>
        </p:nvGrpSpPr>
        <p:grpSpPr>
          <a:xfrm>
            <a:off x="8363538" y="2767656"/>
            <a:ext cx="780463" cy="2833045"/>
            <a:chOff x="11151383" y="2767655"/>
            <a:chExt cx="1040617" cy="2833045"/>
          </a:xfrm>
        </p:grpSpPr>
        <p:sp>
          <p:nvSpPr>
            <p:cNvPr id="77" name="Google Shape;77;p13"/>
            <p:cNvSpPr/>
            <p:nvPr/>
          </p:nvSpPr>
          <p:spPr>
            <a:xfrm>
              <a:off x="11783194" y="2943021"/>
              <a:ext cx="246527" cy="246527"/>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78" name="Google Shape;78;p13"/>
            <p:cNvSpPr/>
            <p:nvPr/>
          </p:nvSpPr>
          <p:spPr>
            <a:xfrm rot="10800000" flipH="1">
              <a:off x="11151383" y="4336822"/>
              <a:ext cx="1040617" cy="1263878"/>
            </a:xfrm>
            <a:custGeom>
              <a:avLst/>
              <a:gdLst/>
              <a:ahLst/>
              <a:cxnLst/>
              <a:rect l="l" t="t" r="r" b="b"/>
              <a:pathLst>
                <a:path w="1119832" h="1360088" extrusionOk="0">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79" name="Google Shape;79;p13"/>
            <p:cNvSpPr/>
            <p:nvPr/>
          </p:nvSpPr>
          <p:spPr>
            <a:xfrm>
              <a:off x="11638492" y="2767655"/>
              <a:ext cx="553508" cy="1567713"/>
            </a:xfrm>
            <a:custGeom>
              <a:avLst/>
              <a:gdLst/>
              <a:ahLst/>
              <a:cxnLst/>
              <a:rect l="l" t="t" r="r" b="b"/>
              <a:pathLst>
                <a:path w="612019" h="1733435" extrusionOk="0">
                  <a:moveTo>
                    <a:pt x="612019" y="0"/>
                  </a:moveTo>
                  <a:lnTo>
                    <a:pt x="612019" y="1733435"/>
                  </a:lnTo>
                  <a:lnTo>
                    <a:pt x="180103" y="1301519"/>
                  </a:lnTo>
                  <a:cubicBezTo>
                    <a:pt x="-60034" y="1061382"/>
                    <a:pt x="-60034" y="672053"/>
                    <a:pt x="180103" y="431916"/>
                  </a:cubicBezTo>
                  <a:close/>
                </a:path>
              </a:pathLst>
            </a:custGeom>
            <a:solidFill>
              <a:srgbClr val="66E8CC">
                <a:alpha val="6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grpSp>
      <p:sp>
        <p:nvSpPr>
          <p:cNvPr id="80" name="Google Shape;80;p13"/>
          <p:cNvSpPr/>
          <p:nvPr/>
        </p:nvSpPr>
        <p:spPr>
          <a:xfrm>
            <a:off x="2286" y="0"/>
            <a:ext cx="9141714" cy="6858000"/>
          </a:xfrm>
          <a:prstGeom prst="rect">
            <a:avLst/>
          </a:prstGeom>
          <a:blipFill rotWithShape="1">
            <a:blip r:embed="rId2">
              <a:alphaModFix amt="6000"/>
            </a:blip>
            <a:tile tx="0" ty="0" sx="100000" sy="100000" flip="none" algn="tl"/>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81" name="Google Shape;81;p13"/>
          <p:cNvSpPr txBox="1">
            <a:spLocks noGrp="1"/>
          </p:cNvSpPr>
          <p:nvPr>
            <p:ph type="title"/>
          </p:nvPr>
        </p:nvSpPr>
        <p:spPr>
          <a:xfrm>
            <a:off x="342900" y="668049"/>
            <a:ext cx="7837972" cy="13255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3"/>
          <p:cNvSpPr txBox="1">
            <a:spLocks noGrp="1"/>
          </p:cNvSpPr>
          <p:nvPr>
            <p:ph type="body" idx="1"/>
          </p:nvPr>
        </p:nvSpPr>
        <p:spPr>
          <a:xfrm>
            <a:off x="342815" y="2182814"/>
            <a:ext cx="3766134"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lt1"/>
              </a:buClr>
              <a:buSzPts val="1800"/>
              <a:buNone/>
              <a:defRPr sz="1800" b="1"/>
            </a:lvl1pPr>
            <a:lvl2pPr marL="914400" lvl="1" indent="-228600" algn="l">
              <a:lnSpc>
                <a:spcPct val="90000"/>
              </a:lnSpc>
              <a:spcBef>
                <a:spcPts val="375"/>
              </a:spcBef>
              <a:spcAft>
                <a:spcPts val="0"/>
              </a:spcAft>
              <a:buClr>
                <a:schemeClr val="lt1"/>
              </a:buClr>
              <a:buSzPts val="1500"/>
              <a:buNone/>
              <a:defRPr sz="1500" b="1"/>
            </a:lvl2pPr>
            <a:lvl3pPr marL="1371600" lvl="2" indent="-228600" algn="l">
              <a:lnSpc>
                <a:spcPct val="90000"/>
              </a:lnSpc>
              <a:spcBef>
                <a:spcPts val="375"/>
              </a:spcBef>
              <a:spcAft>
                <a:spcPts val="0"/>
              </a:spcAft>
              <a:buClr>
                <a:schemeClr val="lt1"/>
              </a:buClr>
              <a:buSzPts val="1350"/>
              <a:buNone/>
              <a:defRPr sz="1350" b="1"/>
            </a:lvl3pPr>
            <a:lvl4pPr marL="1828800" lvl="3" indent="-228600" algn="l">
              <a:lnSpc>
                <a:spcPct val="90000"/>
              </a:lnSpc>
              <a:spcBef>
                <a:spcPts val="375"/>
              </a:spcBef>
              <a:spcAft>
                <a:spcPts val="0"/>
              </a:spcAft>
              <a:buClr>
                <a:schemeClr val="lt1"/>
              </a:buClr>
              <a:buSzPts val="1200"/>
              <a:buNone/>
              <a:defRPr sz="1200" b="1"/>
            </a:lvl4pPr>
            <a:lvl5pPr marL="2286000" lvl="4" indent="-228600" algn="l">
              <a:lnSpc>
                <a:spcPct val="90000"/>
              </a:lnSpc>
              <a:spcBef>
                <a:spcPts val="375"/>
              </a:spcBef>
              <a:spcAft>
                <a:spcPts val="0"/>
              </a:spcAft>
              <a:buClr>
                <a:schemeClr val="lt1"/>
              </a:buClr>
              <a:buSzPts val="1200"/>
              <a:buNone/>
              <a:defRPr sz="1200" b="1"/>
            </a:lvl5pPr>
            <a:lvl6pPr marL="2743200" lvl="5" indent="-228600" algn="l">
              <a:lnSpc>
                <a:spcPct val="90000"/>
              </a:lnSpc>
              <a:spcBef>
                <a:spcPts val="375"/>
              </a:spcBef>
              <a:spcAft>
                <a:spcPts val="0"/>
              </a:spcAft>
              <a:buClr>
                <a:schemeClr val="lt1"/>
              </a:buClr>
              <a:buSzPts val="1200"/>
              <a:buNone/>
              <a:defRPr sz="1200" b="1"/>
            </a:lvl6pPr>
            <a:lvl7pPr marL="3200400" lvl="6" indent="-228600" algn="l">
              <a:lnSpc>
                <a:spcPct val="90000"/>
              </a:lnSpc>
              <a:spcBef>
                <a:spcPts val="375"/>
              </a:spcBef>
              <a:spcAft>
                <a:spcPts val="0"/>
              </a:spcAft>
              <a:buClr>
                <a:schemeClr val="lt1"/>
              </a:buClr>
              <a:buSzPts val="1200"/>
              <a:buNone/>
              <a:defRPr sz="1200" b="1"/>
            </a:lvl7pPr>
            <a:lvl8pPr marL="3657600" lvl="7" indent="-228600" algn="l">
              <a:lnSpc>
                <a:spcPct val="90000"/>
              </a:lnSpc>
              <a:spcBef>
                <a:spcPts val="375"/>
              </a:spcBef>
              <a:spcAft>
                <a:spcPts val="0"/>
              </a:spcAft>
              <a:buClr>
                <a:schemeClr val="lt1"/>
              </a:buClr>
              <a:buSzPts val="1200"/>
              <a:buNone/>
              <a:defRPr sz="1200" b="1"/>
            </a:lvl8pPr>
            <a:lvl9pPr marL="4114800" lvl="8" indent="-228600" algn="l">
              <a:lnSpc>
                <a:spcPct val="90000"/>
              </a:lnSpc>
              <a:spcBef>
                <a:spcPts val="375"/>
              </a:spcBef>
              <a:spcAft>
                <a:spcPts val="0"/>
              </a:spcAft>
              <a:buClr>
                <a:schemeClr val="lt1"/>
              </a:buClr>
              <a:buSzPts val="1200"/>
              <a:buNone/>
              <a:defRPr sz="1200" b="1"/>
            </a:lvl9pPr>
          </a:lstStyle>
          <a:p>
            <a:endParaRPr/>
          </a:p>
        </p:txBody>
      </p:sp>
      <p:sp>
        <p:nvSpPr>
          <p:cNvPr id="83" name="Google Shape;83;p13"/>
          <p:cNvSpPr txBox="1">
            <a:spLocks noGrp="1"/>
          </p:cNvSpPr>
          <p:nvPr>
            <p:ph type="body" idx="2"/>
          </p:nvPr>
        </p:nvSpPr>
        <p:spPr>
          <a:xfrm>
            <a:off x="342815" y="3115949"/>
            <a:ext cx="3766134" cy="307371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a:lvl1pPr>
            <a:lvl2pPr marL="914400" lvl="1" indent="-342900" algn="l">
              <a:lnSpc>
                <a:spcPct val="90000"/>
              </a:lnSpc>
              <a:spcBef>
                <a:spcPts val="375"/>
              </a:spcBef>
              <a:spcAft>
                <a:spcPts val="0"/>
              </a:spcAft>
              <a:buClr>
                <a:schemeClr val="lt1"/>
              </a:buClr>
              <a:buSzPts val="1800"/>
              <a:buChar char="•"/>
              <a:defRPr/>
            </a:lvl2pPr>
            <a:lvl3pPr marL="1371600" lvl="2" indent="-342900" algn="l">
              <a:lnSpc>
                <a:spcPct val="90000"/>
              </a:lnSpc>
              <a:spcBef>
                <a:spcPts val="375"/>
              </a:spcBef>
              <a:spcAft>
                <a:spcPts val="0"/>
              </a:spcAft>
              <a:buClr>
                <a:schemeClr val="lt1"/>
              </a:buClr>
              <a:buSzPts val="1800"/>
              <a:buChar char="•"/>
              <a:defRPr/>
            </a:lvl3pPr>
            <a:lvl4pPr marL="1828800" lvl="3" indent="-342900" algn="l">
              <a:lnSpc>
                <a:spcPct val="90000"/>
              </a:lnSpc>
              <a:spcBef>
                <a:spcPts val="375"/>
              </a:spcBef>
              <a:spcAft>
                <a:spcPts val="0"/>
              </a:spcAft>
              <a:buClr>
                <a:schemeClr val="lt1"/>
              </a:buClr>
              <a:buSzPts val="1800"/>
              <a:buChar char="•"/>
              <a:defRPr/>
            </a:lvl4pPr>
            <a:lvl5pPr marL="2286000" lvl="4" indent="-342900" algn="l">
              <a:lnSpc>
                <a:spcPct val="90000"/>
              </a:lnSpc>
              <a:spcBef>
                <a:spcPts val="375"/>
              </a:spcBef>
              <a:spcAft>
                <a:spcPts val="0"/>
              </a:spcAft>
              <a:buClr>
                <a:schemeClr val="lt1"/>
              </a:buClr>
              <a:buSzPts val="1800"/>
              <a:buChar char="•"/>
              <a:defRPr/>
            </a:lvl5pPr>
            <a:lvl6pPr marL="2743200" lvl="5" indent="-342900" algn="l">
              <a:lnSpc>
                <a:spcPct val="90000"/>
              </a:lnSpc>
              <a:spcBef>
                <a:spcPts val="375"/>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sp>
        <p:nvSpPr>
          <p:cNvPr id="84" name="Google Shape;84;p13"/>
          <p:cNvSpPr txBox="1">
            <a:spLocks noGrp="1"/>
          </p:cNvSpPr>
          <p:nvPr>
            <p:ph type="body" idx="3"/>
          </p:nvPr>
        </p:nvSpPr>
        <p:spPr>
          <a:xfrm>
            <a:off x="4417948" y="2182814"/>
            <a:ext cx="3762924"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lt1"/>
              </a:buClr>
              <a:buSzPts val="1800"/>
              <a:buNone/>
              <a:defRPr sz="1800" b="1"/>
            </a:lvl1pPr>
            <a:lvl2pPr marL="914400" lvl="1" indent="-228600" algn="l">
              <a:lnSpc>
                <a:spcPct val="90000"/>
              </a:lnSpc>
              <a:spcBef>
                <a:spcPts val="375"/>
              </a:spcBef>
              <a:spcAft>
                <a:spcPts val="0"/>
              </a:spcAft>
              <a:buClr>
                <a:schemeClr val="lt1"/>
              </a:buClr>
              <a:buSzPts val="1500"/>
              <a:buNone/>
              <a:defRPr sz="1500" b="1"/>
            </a:lvl2pPr>
            <a:lvl3pPr marL="1371600" lvl="2" indent="-228600" algn="l">
              <a:lnSpc>
                <a:spcPct val="90000"/>
              </a:lnSpc>
              <a:spcBef>
                <a:spcPts val="375"/>
              </a:spcBef>
              <a:spcAft>
                <a:spcPts val="0"/>
              </a:spcAft>
              <a:buClr>
                <a:schemeClr val="lt1"/>
              </a:buClr>
              <a:buSzPts val="1350"/>
              <a:buNone/>
              <a:defRPr sz="1350" b="1"/>
            </a:lvl3pPr>
            <a:lvl4pPr marL="1828800" lvl="3" indent="-228600" algn="l">
              <a:lnSpc>
                <a:spcPct val="90000"/>
              </a:lnSpc>
              <a:spcBef>
                <a:spcPts val="375"/>
              </a:spcBef>
              <a:spcAft>
                <a:spcPts val="0"/>
              </a:spcAft>
              <a:buClr>
                <a:schemeClr val="lt1"/>
              </a:buClr>
              <a:buSzPts val="1200"/>
              <a:buNone/>
              <a:defRPr sz="1200" b="1"/>
            </a:lvl4pPr>
            <a:lvl5pPr marL="2286000" lvl="4" indent="-228600" algn="l">
              <a:lnSpc>
                <a:spcPct val="90000"/>
              </a:lnSpc>
              <a:spcBef>
                <a:spcPts val="375"/>
              </a:spcBef>
              <a:spcAft>
                <a:spcPts val="0"/>
              </a:spcAft>
              <a:buClr>
                <a:schemeClr val="lt1"/>
              </a:buClr>
              <a:buSzPts val="1200"/>
              <a:buNone/>
              <a:defRPr sz="1200" b="1"/>
            </a:lvl5pPr>
            <a:lvl6pPr marL="2743200" lvl="5" indent="-228600" algn="l">
              <a:lnSpc>
                <a:spcPct val="90000"/>
              </a:lnSpc>
              <a:spcBef>
                <a:spcPts val="375"/>
              </a:spcBef>
              <a:spcAft>
                <a:spcPts val="0"/>
              </a:spcAft>
              <a:buClr>
                <a:schemeClr val="lt1"/>
              </a:buClr>
              <a:buSzPts val="1200"/>
              <a:buNone/>
              <a:defRPr sz="1200" b="1"/>
            </a:lvl6pPr>
            <a:lvl7pPr marL="3200400" lvl="6" indent="-228600" algn="l">
              <a:lnSpc>
                <a:spcPct val="90000"/>
              </a:lnSpc>
              <a:spcBef>
                <a:spcPts val="375"/>
              </a:spcBef>
              <a:spcAft>
                <a:spcPts val="0"/>
              </a:spcAft>
              <a:buClr>
                <a:schemeClr val="lt1"/>
              </a:buClr>
              <a:buSzPts val="1200"/>
              <a:buNone/>
              <a:defRPr sz="1200" b="1"/>
            </a:lvl7pPr>
            <a:lvl8pPr marL="3657600" lvl="7" indent="-228600" algn="l">
              <a:lnSpc>
                <a:spcPct val="90000"/>
              </a:lnSpc>
              <a:spcBef>
                <a:spcPts val="375"/>
              </a:spcBef>
              <a:spcAft>
                <a:spcPts val="0"/>
              </a:spcAft>
              <a:buClr>
                <a:schemeClr val="lt1"/>
              </a:buClr>
              <a:buSzPts val="1200"/>
              <a:buNone/>
              <a:defRPr sz="1200" b="1"/>
            </a:lvl8pPr>
            <a:lvl9pPr marL="4114800" lvl="8" indent="-228600" algn="l">
              <a:lnSpc>
                <a:spcPct val="90000"/>
              </a:lnSpc>
              <a:spcBef>
                <a:spcPts val="375"/>
              </a:spcBef>
              <a:spcAft>
                <a:spcPts val="0"/>
              </a:spcAft>
              <a:buClr>
                <a:schemeClr val="lt1"/>
              </a:buClr>
              <a:buSzPts val="1200"/>
              <a:buNone/>
              <a:defRPr sz="1200" b="1"/>
            </a:lvl9pPr>
          </a:lstStyle>
          <a:p>
            <a:endParaRPr/>
          </a:p>
        </p:txBody>
      </p:sp>
      <p:sp>
        <p:nvSpPr>
          <p:cNvPr id="85" name="Google Shape;85;p13"/>
          <p:cNvSpPr txBox="1">
            <a:spLocks noGrp="1"/>
          </p:cNvSpPr>
          <p:nvPr>
            <p:ph type="body" idx="4"/>
          </p:nvPr>
        </p:nvSpPr>
        <p:spPr>
          <a:xfrm>
            <a:off x="4417948" y="3115949"/>
            <a:ext cx="3762924" cy="307371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a:lvl1pPr>
            <a:lvl2pPr marL="914400" lvl="1" indent="-342900" algn="l">
              <a:lnSpc>
                <a:spcPct val="90000"/>
              </a:lnSpc>
              <a:spcBef>
                <a:spcPts val="375"/>
              </a:spcBef>
              <a:spcAft>
                <a:spcPts val="0"/>
              </a:spcAft>
              <a:buClr>
                <a:schemeClr val="lt1"/>
              </a:buClr>
              <a:buSzPts val="1800"/>
              <a:buChar char="•"/>
              <a:defRPr/>
            </a:lvl2pPr>
            <a:lvl3pPr marL="1371600" lvl="2" indent="-342900" algn="l">
              <a:lnSpc>
                <a:spcPct val="90000"/>
              </a:lnSpc>
              <a:spcBef>
                <a:spcPts val="375"/>
              </a:spcBef>
              <a:spcAft>
                <a:spcPts val="0"/>
              </a:spcAft>
              <a:buClr>
                <a:schemeClr val="lt1"/>
              </a:buClr>
              <a:buSzPts val="1800"/>
              <a:buChar char="•"/>
              <a:defRPr/>
            </a:lvl3pPr>
            <a:lvl4pPr marL="1828800" lvl="3" indent="-342900" algn="l">
              <a:lnSpc>
                <a:spcPct val="90000"/>
              </a:lnSpc>
              <a:spcBef>
                <a:spcPts val="375"/>
              </a:spcBef>
              <a:spcAft>
                <a:spcPts val="0"/>
              </a:spcAft>
              <a:buClr>
                <a:schemeClr val="lt1"/>
              </a:buClr>
              <a:buSzPts val="1800"/>
              <a:buChar char="•"/>
              <a:defRPr/>
            </a:lvl4pPr>
            <a:lvl5pPr marL="2286000" lvl="4" indent="-342900" algn="l">
              <a:lnSpc>
                <a:spcPct val="90000"/>
              </a:lnSpc>
              <a:spcBef>
                <a:spcPts val="375"/>
              </a:spcBef>
              <a:spcAft>
                <a:spcPts val="0"/>
              </a:spcAft>
              <a:buClr>
                <a:schemeClr val="lt1"/>
              </a:buClr>
              <a:buSzPts val="1800"/>
              <a:buChar char="•"/>
              <a:defRPr/>
            </a:lvl5pPr>
            <a:lvl6pPr marL="2743200" lvl="5" indent="-342900" algn="l">
              <a:lnSpc>
                <a:spcPct val="90000"/>
              </a:lnSpc>
              <a:spcBef>
                <a:spcPts val="375"/>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sp>
        <p:nvSpPr>
          <p:cNvPr id="86" name="Google Shape;86;p13"/>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3"/>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342900" y="668049"/>
            <a:ext cx="5763778" cy="13638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4"/>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4"/>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4"/>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4"/>
        <p:cNvGrpSpPr/>
        <p:nvPr/>
      </p:nvGrpSpPr>
      <p:grpSpPr>
        <a:xfrm>
          <a:off x="0" y="0"/>
          <a:ext cx="0" cy="0"/>
          <a:chOff x="0" y="0"/>
          <a:chExt cx="0" cy="0"/>
        </a:xfrm>
      </p:grpSpPr>
      <p:sp>
        <p:nvSpPr>
          <p:cNvPr id="95" name="Google Shape;95;p15"/>
          <p:cNvSpPr/>
          <p:nvPr/>
        </p:nvSpPr>
        <p:spPr>
          <a:xfrm>
            <a:off x="0" y="0"/>
            <a:ext cx="9141714" cy="6858000"/>
          </a:xfrm>
          <a:prstGeom prst="rect">
            <a:avLst/>
          </a:prstGeom>
          <a:solidFill>
            <a:srgbClr val="92D05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96" name="Google Shape;96;p15"/>
          <p:cNvSpPr/>
          <p:nvPr/>
        </p:nvSpPr>
        <p:spPr>
          <a:xfrm>
            <a:off x="0" y="0"/>
            <a:ext cx="9141714" cy="6858000"/>
          </a:xfrm>
          <a:prstGeom prst="rect">
            <a:avLst/>
          </a:prstGeom>
          <a:solidFill>
            <a:srgbClr val="15997F">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15997F"/>
              </a:solidFill>
              <a:latin typeface="Gill Sans"/>
              <a:ea typeface="Gill Sans"/>
              <a:cs typeface="Gill Sans"/>
              <a:sym typeface="Gill Sans"/>
            </a:endParaRPr>
          </a:p>
        </p:txBody>
      </p:sp>
      <p:grpSp>
        <p:nvGrpSpPr>
          <p:cNvPr id="97" name="Google Shape;97;p15"/>
          <p:cNvGrpSpPr/>
          <p:nvPr/>
        </p:nvGrpSpPr>
        <p:grpSpPr>
          <a:xfrm>
            <a:off x="7725642" y="0"/>
            <a:ext cx="1418359" cy="5600700"/>
            <a:chOff x="10300855" y="0"/>
            <a:chExt cx="1891145" cy="5600700"/>
          </a:xfrm>
        </p:grpSpPr>
        <p:sp>
          <p:nvSpPr>
            <p:cNvPr id="98" name="Google Shape;98;p15"/>
            <p:cNvSpPr/>
            <p:nvPr/>
          </p:nvSpPr>
          <p:spPr>
            <a:xfrm>
              <a:off x="11783194" y="2943021"/>
              <a:ext cx="246527" cy="246527"/>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99" name="Google Shape;99;p15"/>
            <p:cNvSpPr/>
            <p:nvPr/>
          </p:nvSpPr>
          <p:spPr>
            <a:xfrm>
              <a:off x="10330568" y="2199078"/>
              <a:ext cx="1195288" cy="1195289"/>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168E74">
                <a:alpha val="6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00" name="Google Shape;100;p15"/>
            <p:cNvSpPr/>
            <p:nvPr/>
          </p:nvSpPr>
          <p:spPr>
            <a:xfrm rot="10800000" flipH="1">
              <a:off x="11151383" y="4336822"/>
              <a:ext cx="1040617" cy="1263878"/>
            </a:xfrm>
            <a:custGeom>
              <a:avLst/>
              <a:gdLst/>
              <a:ahLst/>
              <a:cxnLst/>
              <a:rect l="l" t="t" r="r" b="b"/>
              <a:pathLst>
                <a:path w="1119832" h="1360088" extrusionOk="0">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01" name="Google Shape;101;p15"/>
            <p:cNvSpPr/>
            <p:nvPr/>
          </p:nvSpPr>
          <p:spPr>
            <a:xfrm>
              <a:off x="11638492" y="2767655"/>
              <a:ext cx="553508" cy="1567713"/>
            </a:xfrm>
            <a:custGeom>
              <a:avLst/>
              <a:gdLst/>
              <a:ahLst/>
              <a:cxnLst/>
              <a:rect l="l" t="t" r="r" b="b"/>
              <a:pathLst>
                <a:path w="612019" h="1733435" extrusionOk="0">
                  <a:moveTo>
                    <a:pt x="612019" y="0"/>
                  </a:moveTo>
                  <a:lnTo>
                    <a:pt x="612019" y="1733435"/>
                  </a:lnTo>
                  <a:lnTo>
                    <a:pt x="180103" y="1301519"/>
                  </a:lnTo>
                  <a:cubicBezTo>
                    <a:pt x="-60034" y="1061382"/>
                    <a:pt x="-60034" y="672053"/>
                    <a:pt x="180103" y="431916"/>
                  </a:cubicBezTo>
                  <a:close/>
                </a:path>
              </a:pathLst>
            </a:custGeom>
            <a:solidFill>
              <a:srgbClr val="66E8CC">
                <a:alpha val="6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02" name="Google Shape;102;p15"/>
            <p:cNvSpPr/>
            <p:nvPr/>
          </p:nvSpPr>
          <p:spPr>
            <a:xfrm flipH="1">
              <a:off x="10300855" y="0"/>
              <a:ext cx="1891145" cy="1891145"/>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03" name="Google Shape;103;p15"/>
            <p:cNvSpPr/>
            <p:nvPr/>
          </p:nvSpPr>
          <p:spPr>
            <a:xfrm flipH="1">
              <a:off x="10424367" y="122795"/>
              <a:ext cx="1644119" cy="1644119"/>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grpSp>
      <p:sp>
        <p:nvSpPr>
          <p:cNvPr id="104" name="Google Shape;104;p15"/>
          <p:cNvSpPr/>
          <p:nvPr/>
        </p:nvSpPr>
        <p:spPr>
          <a:xfrm>
            <a:off x="2286" y="0"/>
            <a:ext cx="9141714" cy="6858000"/>
          </a:xfrm>
          <a:prstGeom prst="rect">
            <a:avLst/>
          </a:prstGeom>
          <a:blipFill rotWithShape="1">
            <a:blip r:embed="rId2">
              <a:alphaModFix amt="6000"/>
            </a:blip>
            <a:tile tx="0" ty="0" sx="100000" sy="100000" flip="none" algn="tl"/>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05" name="Google Shape;105;p15"/>
          <p:cNvSpPr txBox="1">
            <a:spLocks noGrp="1"/>
          </p:cNvSpPr>
          <p:nvPr>
            <p:ph type="title"/>
          </p:nvPr>
        </p:nvSpPr>
        <p:spPr>
          <a:xfrm>
            <a:off x="342900" y="668049"/>
            <a:ext cx="3236119" cy="195782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300"/>
              <a:buFont typeface="Gill Sans"/>
              <a:buNone/>
              <a:defRPr sz="3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15"/>
          <p:cNvSpPr txBox="1">
            <a:spLocks noGrp="1"/>
          </p:cNvSpPr>
          <p:nvPr>
            <p:ph type="body" idx="1"/>
          </p:nvPr>
        </p:nvSpPr>
        <p:spPr>
          <a:xfrm>
            <a:off x="3887391" y="668050"/>
            <a:ext cx="3656409" cy="523125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lt1"/>
              </a:buClr>
              <a:buSzPts val="1800"/>
              <a:buChar char="•"/>
              <a:defRPr sz="1800"/>
            </a:lvl1pPr>
            <a:lvl2pPr marL="914400" lvl="1" indent="-323850" algn="l">
              <a:lnSpc>
                <a:spcPct val="90000"/>
              </a:lnSpc>
              <a:spcBef>
                <a:spcPts val="375"/>
              </a:spcBef>
              <a:spcAft>
                <a:spcPts val="0"/>
              </a:spcAft>
              <a:buClr>
                <a:schemeClr val="lt1"/>
              </a:buClr>
              <a:buSzPts val="1500"/>
              <a:buChar char="•"/>
              <a:defRPr sz="1500"/>
            </a:lvl2pPr>
            <a:lvl3pPr marL="1371600" lvl="2" indent="-314325" algn="l">
              <a:lnSpc>
                <a:spcPct val="90000"/>
              </a:lnSpc>
              <a:spcBef>
                <a:spcPts val="375"/>
              </a:spcBef>
              <a:spcAft>
                <a:spcPts val="0"/>
              </a:spcAft>
              <a:buClr>
                <a:schemeClr val="lt1"/>
              </a:buClr>
              <a:buSzPts val="1350"/>
              <a:buChar char="•"/>
              <a:defRPr sz="1350"/>
            </a:lvl3pPr>
            <a:lvl4pPr marL="1828800" lvl="3" indent="-304800" algn="l">
              <a:lnSpc>
                <a:spcPct val="90000"/>
              </a:lnSpc>
              <a:spcBef>
                <a:spcPts val="375"/>
              </a:spcBef>
              <a:spcAft>
                <a:spcPts val="0"/>
              </a:spcAft>
              <a:buClr>
                <a:schemeClr val="lt1"/>
              </a:buClr>
              <a:buSzPts val="1200"/>
              <a:buChar char="•"/>
              <a:defRPr sz="1200"/>
            </a:lvl4pPr>
            <a:lvl5pPr marL="2286000" lvl="4" indent="-304800" algn="l">
              <a:lnSpc>
                <a:spcPct val="90000"/>
              </a:lnSpc>
              <a:spcBef>
                <a:spcPts val="375"/>
              </a:spcBef>
              <a:spcAft>
                <a:spcPts val="0"/>
              </a:spcAft>
              <a:buClr>
                <a:schemeClr val="lt1"/>
              </a:buClr>
              <a:buSzPts val="1200"/>
              <a:buChar char="•"/>
              <a:defRPr sz="1200"/>
            </a:lvl5pPr>
            <a:lvl6pPr marL="2743200" lvl="5" indent="-323850" algn="l">
              <a:lnSpc>
                <a:spcPct val="90000"/>
              </a:lnSpc>
              <a:spcBef>
                <a:spcPts val="375"/>
              </a:spcBef>
              <a:spcAft>
                <a:spcPts val="0"/>
              </a:spcAft>
              <a:buClr>
                <a:schemeClr val="lt1"/>
              </a:buClr>
              <a:buSzPts val="1500"/>
              <a:buChar char="•"/>
              <a:defRPr sz="1500"/>
            </a:lvl6pPr>
            <a:lvl7pPr marL="3200400" lvl="6" indent="-323850" algn="l">
              <a:lnSpc>
                <a:spcPct val="90000"/>
              </a:lnSpc>
              <a:spcBef>
                <a:spcPts val="375"/>
              </a:spcBef>
              <a:spcAft>
                <a:spcPts val="0"/>
              </a:spcAft>
              <a:buClr>
                <a:schemeClr val="lt1"/>
              </a:buClr>
              <a:buSzPts val="1500"/>
              <a:buChar char="•"/>
              <a:defRPr sz="1500"/>
            </a:lvl7pPr>
            <a:lvl8pPr marL="3657600" lvl="7" indent="-323850" algn="l">
              <a:lnSpc>
                <a:spcPct val="90000"/>
              </a:lnSpc>
              <a:spcBef>
                <a:spcPts val="375"/>
              </a:spcBef>
              <a:spcAft>
                <a:spcPts val="0"/>
              </a:spcAft>
              <a:buClr>
                <a:schemeClr val="lt1"/>
              </a:buClr>
              <a:buSzPts val="1500"/>
              <a:buChar char="•"/>
              <a:defRPr sz="1500"/>
            </a:lvl8pPr>
            <a:lvl9pPr marL="4114800" lvl="8" indent="-323850" algn="l">
              <a:lnSpc>
                <a:spcPct val="90000"/>
              </a:lnSpc>
              <a:spcBef>
                <a:spcPts val="375"/>
              </a:spcBef>
              <a:spcAft>
                <a:spcPts val="0"/>
              </a:spcAft>
              <a:buClr>
                <a:schemeClr val="lt1"/>
              </a:buClr>
              <a:buSzPts val="1500"/>
              <a:buChar char="•"/>
              <a:defRPr sz="1500"/>
            </a:lvl9pPr>
          </a:lstStyle>
          <a:p>
            <a:endParaRPr/>
          </a:p>
        </p:txBody>
      </p:sp>
      <p:sp>
        <p:nvSpPr>
          <p:cNvPr id="107" name="Google Shape;107;p15"/>
          <p:cNvSpPr txBox="1">
            <a:spLocks noGrp="1"/>
          </p:cNvSpPr>
          <p:nvPr>
            <p:ph type="body" idx="2"/>
          </p:nvPr>
        </p:nvSpPr>
        <p:spPr>
          <a:xfrm>
            <a:off x="342900" y="2749024"/>
            <a:ext cx="3236119" cy="311996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lvl1pPr>
            <a:lvl2pPr marL="914400" lvl="1" indent="-228600" algn="l">
              <a:lnSpc>
                <a:spcPct val="90000"/>
              </a:lnSpc>
              <a:spcBef>
                <a:spcPts val="375"/>
              </a:spcBef>
              <a:spcAft>
                <a:spcPts val="0"/>
              </a:spcAft>
              <a:buClr>
                <a:schemeClr val="lt1"/>
              </a:buClr>
              <a:buSzPts val="1050"/>
              <a:buNone/>
              <a:defRPr sz="1050"/>
            </a:lvl2pPr>
            <a:lvl3pPr marL="1371600" lvl="2" indent="-228600" algn="l">
              <a:lnSpc>
                <a:spcPct val="90000"/>
              </a:lnSpc>
              <a:spcBef>
                <a:spcPts val="375"/>
              </a:spcBef>
              <a:spcAft>
                <a:spcPts val="0"/>
              </a:spcAft>
              <a:buClr>
                <a:schemeClr val="lt1"/>
              </a:buClr>
              <a:buSzPts val="900"/>
              <a:buNone/>
              <a:defRPr sz="900"/>
            </a:lvl3pPr>
            <a:lvl4pPr marL="1828800" lvl="3" indent="-228600" algn="l">
              <a:lnSpc>
                <a:spcPct val="90000"/>
              </a:lnSpc>
              <a:spcBef>
                <a:spcPts val="375"/>
              </a:spcBef>
              <a:spcAft>
                <a:spcPts val="0"/>
              </a:spcAft>
              <a:buClr>
                <a:schemeClr val="lt1"/>
              </a:buClr>
              <a:buSzPts val="750"/>
              <a:buNone/>
              <a:defRPr sz="750"/>
            </a:lvl4pPr>
            <a:lvl5pPr marL="2286000" lvl="4" indent="-228600" algn="l">
              <a:lnSpc>
                <a:spcPct val="90000"/>
              </a:lnSpc>
              <a:spcBef>
                <a:spcPts val="375"/>
              </a:spcBef>
              <a:spcAft>
                <a:spcPts val="0"/>
              </a:spcAft>
              <a:buClr>
                <a:schemeClr val="lt1"/>
              </a:buClr>
              <a:buSzPts val="750"/>
              <a:buNone/>
              <a:defRPr sz="750"/>
            </a:lvl5pPr>
            <a:lvl6pPr marL="2743200" lvl="5" indent="-228600" algn="l">
              <a:lnSpc>
                <a:spcPct val="90000"/>
              </a:lnSpc>
              <a:spcBef>
                <a:spcPts val="375"/>
              </a:spcBef>
              <a:spcAft>
                <a:spcPts val="0"/>
              </a:spcAft>
              <a:buClr>
                <a:schemeClr val="lt1"/>
              </a:buClr>
              <a:buSzPts val="750"/>
              <a:buNone/>
              <a:defRPr sz="750"/>
            </a:lvl6pPr>
            <a:lvl7pPr marL="3200400" lvl="6" indent="-228600" algn="l">
              <a:lnSpc>
                <a:spcPct val="90000"/>
              </a:lnSpc>
              <a:spcBef>
                <a:spcPts val="375"/>
              </a:spcBef>
              <a:spcAft>
                <a:spcPts val="0"/>
              </a:spcAft>
              <a:buClr>
                <a:schemeClr val="lt1"/>
              </a:buClr>
              <a:buSzPts val="750"/>
              <a:buNone/>
              <a:defRPr sz="750"/>
            </a:lvl7pPr>
            <a:lvl8pPr marL="3657600" lvl="7" indent="-228600" algn="l">
              <a:lnSpc>
                <a:spcPct val="90000"/>
              </a:lnSpc>
              <a:spcBef>
                <a:spcPts val="375"/>
              </a:spcBef>
              <a:spcAft>
                <a:spcPts val="0"/>
              </a:spcAft>
              <a:buClr>
                <a:schemeClr val="lt1"/>
              </a:buClr>
              <a:buSzPts val="750"/>
              <a:buNone/>
              <a:defRPr sz="750"/>
            </a:lvl8pPr>
            <a:lvl9pPr marL="4114800" lvl="8" indent="-228600" algn="l">
              <a:lnSpc>
                <a:spcPct val="90000"/>
              </a:lnSpc>
              <a:spcBef>
                <a:spcPts val="375"/>
              </a:spcBef>
              <a:spcAft>
                <a:spcPts val="0"/>
              </a:spcAft>
              <a:buClr>
                <a:schemeClr val="lt1"/>
              </a:buClr>
              <a:buSzPts val="750"/>
              <a:buNone/>
              <a:defRPr sz="750"/>
            </a:lvl9pPr>
          </a:lstStyle>
          <a:p>
            <a:endParaRPr/>
          </a:p>
        </p:txBody>
      </p:sp>
      <p:sp>
        <p:nvSpPr>
          <p:cNvPr id="108" name="Google Shape;108;p15"/>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5"/>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5"/>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Shape 5"/>
        <p:cNvGrpSpPr/>
        <p:nvPr/>
      </p:nvGrpSpPr>
      <p:grpSpPr>
        <a:xfrm>
          <a:off x="0" y="0"/>
          <a:ext cx="0" cy="0"/>
          <a:chOff x="0" y="0"/>
          <a:chExt cx="0" cy="0"/>
        </a:xfrm>
      </p:grpSpPr>
      <p:sp>
        <p:nvSpPr>
          <p:cNvPr id="6" name="Google Shape;6;p6"/>
          <p:cNvSpPr/>
          <p:nvPr/>
        </p:nvSpPr>
        <p:spPr>
          <a:xfrm>
            <a:off x="0" y="0"/>
            <a:ext cx="9141714" cy="6858000"/>
          </a:xfrm>
          <a:prstGeom prst="rect">
            <a:avLst/>
          </a:prstGeom>
          <a:solidFill>
            <a:srgbClr val="92D05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7" name="Google Shape;7;p6"/>
          <p:cNvSpPr/>
          <p:nvPr/>
        </p:nvSpPr>
        <p:spPr>
          <a:xfrm>
            <a:off x="0" y="0"/>
            <a:ext cx="9141714" cy="6858000"/>
          </a:xfrm>
          <a:prstGeom prst="rect">
            <a:avLst/>
          </a:prstGeom>
          <a:solidFill>
            <a:srgbClr val="15997F">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15997F"/>
              </a:solidFill>
              <a:latin typeface="Gill Sans"/>
              <a:ea typeface="Gill Sans"/>
              <a:cs typeface="Gill Sans"/>
              <a:sym typeface="Gill Sans"/>
            </a:endParaRPr>
          </a:p>
        </p:txBody>
      </p:sp>
      <p:grpSp>
        <p:nvGrpSpPr>
          <p:cNvPr id="8" name="Google Shape;8;p6"/>
          <p:cNvGrpSpPr/>
          <p:nvPr/>
        </p:nvGrpSpPr>
        <p:grpSpPr>
          <a:xfrm>
            <a:off x="6263674" y="0"/>
            <a:ext cx="2880326" cy="6858000"/>
            <a:chOff x="8351565" y="0"/>
            <a:chExt cx="3840434" cy="6858000"/>
          </a:xfrm>
        </p:grpSpPr>
        <p:sp>
          <p:nvSpPr>
            <p:cNvPr id="9" name="Google Shape;9;p6"/>
            <p:cNvSpPr/>
            <p:nvPr/>
          </p:nvSpPr>
          <p:spPr>
            <a:xfrm>
              <a:off x="11260165" y="519204"/>
              <a:ext cx="474635" cy="474635"/>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10" name="Google Shape;10;p6"/>
            <p:cNvSpPr/>
            <p:nvPr/>
          </p:nvSpPr>
          <p:spPr>
            <a:xfrm>
              <a:off x="8385871" y="0"/>
              <a:ext cx="2955657" cy="679194"/>
            </a:xfrm>
            <a:custGeom>
              <a:avLst/>
              <a:gdLst/>
              <a:ahLst/>
              <a:cxnLst/>
              <a:rect l="l" t="t" r="r" b="b"/>
              <a:pathLst>
                <a:path w="2955657" h="679194" extrusionOk="0">
                  <a:moveTo>
                    <a:pt x="0" y="0"/>
                  </a:moveTo>
                  <a:lnTo>
                    <a:pt x="2955657" y="0"/>
                  </a:lnTo>
                  <a:lnTo>
                    <a:pt x="2892839" y="84007"/>
                  </a:lnTo>
                  <a:cubicBezTo>
                    <a:pt x="2592855" y="447504"/>
                    <a:pt x="2138868" y="679194"/>
                    <a:pt x="1630760" y="679194"/>
                  </a:cubicBezTo>
                  <a:lnTo>
                    <a:pt x="0" y="679194"/>
                  </a:lnTo>
                  <a:close/>
                </a:path>
              </a:pathLst>
            </a:custGeom>
            <a:solidFill>
              <a:srgbClr val="66E8CC">
                <a:alpha val="6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1" name="Google Shape;11;p6"/>
            <p:cNvSpPr/>
            <p:nvPr/>
          </p:nvSpPr>
          <p:spPr>
            <a:xfrm>
              <a:off x="8351565" y="4121414"/>
              <a:ext cx="3266317" cy="2736586"/>
            </a:xfrm>
            <a:custGeom>
              <a:avLst/>
              <a:gdLst/>
              <a:ahLst/>
              <a:cxnLst/>
              <a:rect l="l" t="t" r="r" b="b"/>
              <a:pathLst>
                <a:path w="3266317" h="2736586" extrusionOk="0">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rgbClr val="66E8CC">
                <a:alpha val="6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2" name="Google Shape;12;p6"/>
            <p:cNvSpPr/>
            <p:nvPr/>
          </p:nvSpPr>
          <p:spPr>
            <a:xfrm>
              <a:off x="11755674" y="3386384"/>
              <a:ext cx="436325" cy="1309674"/>
            </a:xfrm>
            <a:custGeom>
              <a:avLst/>
              <a:gdLst/>
              <a:ahLst/>
              <a:cxnLst/>
              <a:rect l="l" t="t" r="r" b="b"/>
              <a:pathLst>
                <a:path w="477612" h="1433600" extrusionOk="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solidFill>
              <a:srgbClr val="4AE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3" name="Google Shape;13;p6"/>
            <p:cNvSpPr/>
            <p:nvPr/>
          </p:nvSpPr>
          <p:spPr>
            <a:xfrm>
              <a:off x="8385870" y="791588"/>
              <a:ext cx="3232012" cy="3232012"/>
            </a:xfrm>
            <a:custGeom>
              <a:avLst/>
              <a:gdLst/>
              <a:ahLst/>
              <a:cxnLst/>
              <a:rect l="l" t="t" r="r" b="b"/>
              <a:pathLst>
                <a:path w="6861545" h="6861545" extrusionOk="0">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168E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grpSp>
      <p:sp>
        <p:nvSpPr>
          <p:cNvPr id="14" name="Google Shape;14;p6"/>
          <p:cNvSpPr/>
          <p:nvPr/>
        </p:nvSpPr>
        <p:spPr>
          <a:xfrm>
            <a:off x="2286" y="0"/>
            <a:ext cx="9141714" cy="6858000"/>
          </a:xfrm>
          <a:prstGeom prst="rect">
            <a:avLst/>
          </a:prstGeom>
          <a:blipFill rotWithShape="1">
            <a:blip r:embed="rId13">
              <a:alphaModFix amt="6000"/>
            </a:blip>
            <a:tile tx="0" ty="0" sx="100000" sy="100000" flip="none" algn="tl"/>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lt1"/>
              </a:solidFill>
              <a:latin typeface="Gill Sans"/>
              <a:ea typeface="Gill Sans"/>
              <a:cs typeface="Gill Sans"/>
              <a:sym typeface="Gill Sans"/>
            </a:endParaRPr>
          </a:p>
        </p:txBody>
      </p:sp>
      <p:sp>
        <p:nvSpPr>
          <p:cNvPr id="15" name="Google Shape;15;p6"/>
          <p:cNvSpPr txBox="1">
            <a:spLocks noGrp="1"/>
          </p:cNvSpPr>
          <p:nvPr>
            <p:ph type="title"/>
          </p:nvPr>
        </p:nvSpPr>
        <p:spPr>
          <a:xfrm>
            <a:off x="342900" y="668050"/>
            <a:ext cx="5763778" cy="1325563"/>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lt1"/>
              </a:buClr>
              <a:buSzPts val="3300"/>
              <a:buFont typeface="Gill Sans"/>
              <a:buNone/>
              <a:defRPr sz="3300" b="0" i="0" u="none" strike="noStrike" cap="none">
                <a:solidFill>
                  <a:schemeClr val="lt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6"/>
          <p:cNvSpPr txBox="1">
            <a:spLocks noGrp="1"/>
          </p:cNvSpPr>
          <p:nvPr>
            <p:ph type="body" idx="1"/>
          </p:nvPr>
        </p:nvSpPr>
        <p:spPr>
          <a:xfrm>
            <a:off x="342900" y="2096713"/>
            <a:ext cx="5763778" cy="4080250"/>
          </a:xfrm>
          <a:prstGeom prst="rect">
            <a:avLst/>
          </a:prstGeom>
          <a:noFill/>
          <a:ln>
            <a:noFill/>
          </a:ln>
        </p:spPr>
        <p:txBody>
          <a:bodyPr spcFirstLastPara="1" wrap="square" lIns="91425" tIns="45700" rIns="91425" bIns="45700" anchor="t" anchorCtr="0">
            <a:normAutofit/>
          </a:bodyPr>
          <a:lstStyle>
            <a:lvl1pPr marL="457200" marR="0" lvl="0" indent="-323850" algn="l" rtl="0">
              <a:lnSpc>
                <a:spcPct val="90000"/>
              </a:lnSpc>
              <a:spcBef>
                <a:spcPts val="750"/>
              </a:spcBef>
              <a:spcAft>
                <a:spcPts val="0"/>
              </a:spcAft>
              <a:buClr>
                <a:schemeClr val="lt1"/>
              </a:buClr>
              <a:buSzPts val="1500"/>
              <a:buFont typeface="Arial"/>
              <a:buChar char="•"/>
              <a:defRPr sz="1500" b="0" i="0" u="none" strike="noStrike" cap="none">
                <a:solidFill>
                  <a:schemeClr val="lt1"/>
                </a:solidFill>
                <a:latin typeface="Gill Sans"/>
                <a:ea typeface="Gill Sans"/>
                <a:cs typeface="Gill Sans"/>
                <a:sym typeface="Gill Sans"/>
              </a:defRPr>
            </a:lvl1pPr>
            <a:lvl2pPr marL="914400" marR="0" lvl="1" indent="-323850" algn="l" rtl="0">
              <a:lnSpc>
                <a:spcPct val="90000"/>
              </a:lnSpc>
              <a:spcBef>
                <a:spcPts val="375"/>
              </a:spcBef>
              <a:spcAft>
                <a:spcPts val="0"/>
              </a:spcAft>
              <a:buClr>
                <a:schemeClr val="lt1"/>
              </a:buClr>
              <a:buSzPts val="1500"/>
              <a:buFont typeface="Arial"/>
              <a:buChar char="•"/>
              <a:defRPr sz="1500" b="0" i="0" u="none" strike="noStrike" cap="none">
                <a:solidFill>
                  <a:schemeClr val="lt1"/>
                </a:solidFill>
                <a:latin typeface="Gill Sans"/>
                <a:ea typeface="Gill Sans"/>
                <a:cs typeface="Gill Sans"/>
                <a:sym typeface="Gill Sans"/>
              </a:defRPr>
            </a:lvl2pPr>
            <a:lvl3pPr marL="1371600" marR="0" lvl="2" indent="-323850" algn="l" rtl="0">
              <a:lnSpc>
                <a:spcPct val="90000"/>
              </a:lnSpc>
              <a:spcBef>
                <a:spcPts val="375"/>
              </a:spcBef>
              <a:spcAft>
                <a:spcPts val="0"/>
              </a:spcAft>
              <a:buClr>
                <a:schemeClr val="lt1"/>
              </a:buClr>
              <a:buSzPts val="1500"/>
              <a:buFont typeface="Arial"/>
              <a:buChar char="•"/>
              <a:defRPr sz="1500" b="0" i="0" u="none" strike="noStrike" cap="none">
                <a:solidFill>
                  <a:schemeClr val="lt1"/>
                </a:solidFill>
                <a:latin typeface="Gill Sans"/>
                <a:ea typeface="Gill Sans"/>
                <a:cs typeface="Gill Sans"/>
                <a:sym typeface="Gill Sans"/>
              </a:defRPr>
            </a:lvl3pPr>
            <a:lvl4pPr marL="1828800" marR="0" lvl="3" indent="-323850" algn="l" rtl="0">
              <a:lnSpc>
                <a:spcPct val="90000"/>
              </a:lnSpc>
              <a:spcBef>
                <a:spcPts val="375"/>
              </a:spcBef>
              <a:spcAft>
                <a:spcPts val="0"/>
              </a:spcAft>
              <a:buClr>
                <a:schemeClr val="lt1"/>
              </a:buClr>
              <a:buSzPts val="1500"/>
              <a:buFont typeface="Arial"/>
              <a:buChar char="•"/>
              <a:defRPr sz="1500" b="0" i="0" u="none" strike="noStrike" cap="none">
                <a:solidFill>
                  <a:schemeClr val="lt1"/>
                </a:solidFill>
                <a:latin typeface="Gill Sans"/>
                <a:ea typeface="Gill Sans"/>
                <a:cs typeface="Gill Sans"/>
                <a:sym typeface="Gill Sans"/>
              </a:defRPr>
            </a:lvl4pPr>
            <a:lvl5pPr marL="2286000" marR="0" lvl="4" indent="-323850" algn="l" rtl="0">
              <a:lnSpc>
                <a:spcPct val="90000"/>
              </a:lnSpc>
              <a:spcBef>
                <a:spcPts val="375"/>
              </a:spcBef>
              <a:spcAft>
                <a:spcPts val="0"/>
              </a:spcAft>
              <a:buClr>
                <a:schemeClr val="lt1"/>
              </a:buClr>
              <a:buSzPts val="1500"/>
              <a:buFont typeface="Arial"/>
              <a:buChar char="•"/>
              <a:defRPr sz="1500" b="0" i="0" u="none" strike="noStrike" cap="none">
                <a:solidFill>
                  <a:schemeClr val="lt1"/>
                </a:solidFill>
                <a:latin typeface="Gill Sans"/>
                <a:ea typeface="Gill Sans"/>
                <a:cs typeface="Gill Sans"/>
                <a:sym typeface="Gill Sans"/>
              </a:defRPr>
            </a:lvl5pPr>
            <a:lvl6pPr marL="2743200" marR="0" lvl="5"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Gill Sans"/>
                <a:ea typeface="Gill Sans"/>
                <a:cs typeface="Gill Sans"/>
                <a:sym typeface="Gill Sans"/>
              </a:defRPr>
            </a:lvl6pPr>
            <a:lvl7pPr marL="3200400" marR="0" lvl="6"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Gill Sans"/>
                <a:ea typeface="Gill Sans"/>
                <a:cs typeface="Gill Sans"/>
                <a:sym typeface="Gill Sans"/>
              </a:defRPr>
            </a:lvl7pPr>
            <a:lvl8pPr marL="3657600" marR="0" lvl="7"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Gill Sans"/>
                <a:ea typeface="Gill Sans"/>
                <a:cs typeface="Gill Sans"/>
                <a:sym typeface="Gill Sans"/>
              </a:defRPr>
            </a:lvl8pPr>
            <a:lvl9pPr marL="4114800" marR="0" lvl="8"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Gill Sans"/>
                <a:ea typeface="Gill Sans"/>
                <a:cs typeface="Gill Sans"/>
                <a:sym typeface="Gill Sans"/>
              </a:defRPr>
            </a:lvl9pPr>
          </a:lstStyle>
          <a:p>
            <a:endParaRPr/>
          </a:p>
        </p:txBody>
      </p:sp>
      <p:sp>
        <p:nvSpPr>
          <p:cNvPr id="17" name="Google Shape;17;p6"/>
          <p:cNvSpPr txBox="1">
            <a:spLocks noGrp="1"/>
          </p:cNvSpPr>
          <p:nvPr>
            <p:ph type="dt" idx="10"/>
          </p:nvPr>
        </p:nvSpPr>
        <p:spPr>
          <a:xfrm>
            <a:off x="34290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50">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8" name="Google Shape;18;p6"/>
          <p:cNvSpPr txBox="1">
            <a:spLocks noGrp="1"/>
          </p:cNvSpPr>
          <p:nvPr>
            <p:ph type="ftr" idx="11"/>
          </p:nvPr>
        </p:nvSpPr>
        <p:spPr>
          <a:xfrm>
            <a:off x="342900" y="155449"/>
            <a:ext cx="30861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50">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9" name="Google Shape;19;p6"/>
          <p:cNvSpPr txBox="1">
            <a:spLocks noGrp="1"/>
          </p:cNvSpPr>
          <p:nvPr>
            <p:ph type="sldNum" idx="12"/>
          </p:nvPr>
        </p:nvSpPr>
        <p:spPr>
          <a:xfrm>
            <a:off x="8215884" y="6355080"/>
            <a:ext cx="596646" cy="36576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50" b="0" u="none">
                <a:solidFill>
                  <a:schemeClr val="lt1"/>
                </a:solidFill>
                <a:latin typeface="Gill Sans"/>
                <a:ea typeface="Gill Sans"/>
                <a:cs typeface="Gill Sans"/>
                <a:sym typeface="Gill Sans"/>
              </a:defRPr>
            </a:lvl1pPr>
            <a:lvl2pPr marL="0" marR="0" lvl="1" indent="0" algn="r" rtl="0">
              <a:spcBef>
                <a:spcPts val="0"/>
              </a:spcBef>
              <a:buNone/>
              <a:defRPr sz="750" b="0" u="none">
                <a:solidFill>
                  <a:schemeClr val="lt1"/>
                </a:solidFill>
                <a:latin typeface="Gill Sans"/>
                <a:ea typeface="Gill Sans"/>
                <a:cs typeface="Gill Sans"/>
                <a:sym typeface="Gill Sans"/>
              </a:defRPr>
            </a:lvl2pPr>
            <a:lvl3pPr marL="0" marR="0" lvl="2" indent="0" algn="r" rtl="0">
              <a:spcBef>
                <a:spcPts val="0"/>
              </a:spcBef>
              <a:buNone/>
              <a:defRPr sz="750" b="0" u="none">
                <a:solidFill>
                  <a:schemeClr val="lt1"/>
                </a:solidFill>
                <a:latin typeface="Gill Sans"/>
                <a:ea typeface="Gill Sans"/>
                <a:cs typeface="Gill Sans"/>
                <a:sym typeface="Gill Sans"/>
              </a:defRPr>
            </a:lvl3pPr>
            <a:lvl4pPr marL="0" marR="0" lvl="3" indent="0" algn="r" rtl="0">
              <a:spcBef>
                <a:spcPts val="0"/>
              </a:spcBef>
              <a:buNone/>
              <a:defRPr sz="750" b="0" u="none">
                <a:solidFill>
                  <a:schemeClr val="lt1"/>
                </a:solidFill>
                <a:latin typeface="Gill Sans"/>
                <a:ea typeface="Gill Sans"/>
                <a:cs typeface="Gill Sans"/>
                <a:sym typeface="Gill Sans"/>
              </a:defRPr>
            </a:lvl4pPr>
            <a:lvl5pPr marL="0" marR="0" lvl="4" indent="0" algn="r" rtl="0">
              <a:spcBef>
                <a:spcPts val="0"/>
              </a:spcBef>
              <a:buNone/>
              <a:defRPr sz="750" b="0" u="none">
                <a:solidFill>
                  <a:schemeClr val="lt1"/>
                </a:solidFill>
                <a:latin typeface="Gill Sans"/>
                <a:ea typeface="Gill Sans"/>
                <a:cs typeface="Gill Sans"/>
                <a:sym typeface="Gill Sans"/>
              </a:defRPr>
            </a:lvl5pPr>
            <a:lvl6pPr marL="0" marR="0" lvl="5" indent="0" algn="r" rtl="0">
              <a:spcBef>
                <a:spcPts val="0"/>
              </a:spcBef>
              <a:buNone/>
              <a:defRPr sz="750" b="0" u="none">
                <a:solidFill>
                  <a:schemeClr val="lt1"/>
                </a:solidFill>
                <a:latin typeface="Gill Sans"/>
                <a:ea typeface="Gill Sans"/>
                <a:cs typeface="Gill Sans"/>
                <a:sym typeface="Gill Sans"/>
              </a:defRPr>
            </a:lvl6pPr>
            <a:lvl7pPr marL="0" marR="0" lvl="6" indent="0" algn="r" rtl="0">
              <a:spcBef>
                <a:spcPts val="0"/>
              </a:spcBef>
              <a:buNone/>
              <a:defRPr sz="750" b="0" u="none">
                <a:solidFill>
                  <a:schemeClr val="lt1"/>
                </a:solidFill>
                <a:latin typeface="Gill Sans"/>
                <a:ea typeface="Gill Sans"/>
                <a:cs typeface="Gill Sans"/>
                <a:sym typeface="Gill Sans"/>
              </a:defRPr>
            </a:lvl7pPr>
            <a:lvl8pPr marL="0" marR="0" lvl="7" indent="0" algn="r" rtl="0">
              <a:spcBef>
                <a:spcPts val="0"/>
              </a:spcBef>
              <a:buNone/>
              <a:defRPr sz="750" b="0" u="none">
                <a:solidFill>
                  <a:schemeClr val="lt1"/>
                </a:solidFill>
                <a:latin typeface="Gill Sans"/>
                <a:ea typeface="Gill Sans"/>
                <a:cs typeface="Gill Sans"/>
                <a:sym typeface="Gill Sans"/>
              </a:defRPr>
            </a:lvl8pPr>
            <a:lvl9pPr marL="0" marR="0" lvl="8" indent="0" algn="r" rtl="0">
              <a:spcBef>
                <a:spcPts val="0"/>
              </a:spcBef>
              <a:buNone/>
              <a:defRPr sz="750" b="0" u="none">
                <a:solidFill>
                  <a:schemeClr val="l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
          <p:cNvSpPr txBox="1">
            <a:spLocks noGrp="1"/>
          </p:cNvSpPr>
          <p:nvPr>
            <p:ph type="ctrTitle"/>
          </p:nvPr>
        </p:nvSpPr>
        <p:spPr>
          <a:xfrm>
            <a:off x="603150" y="2881194"/>
            <a:ext cx="4273500" cy="1751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3600"/>
              <a:buFont typeface="Arial"/>
              <a:buNone/>
            </a:pPr>
            <a:r>
              <a:rPr lang="en-US" sz="4400" b="1" dirty="0">
                <a:latin typeface="Arial"/>
                <a:ea typeface="Arial"/>
                <a:cs typeface="Arial"/>
                <a:sym typeface="Arial"/>
              </a:rPr>
              <a:t>Phoenix Build-A-Kit</a:t>
            </a:r>
            <a:endParaRPr sz="4400" b="1" dirty="0">
              <a:latin typeface="Arial"/>
              <a:ea typeface="Arial"/>
              <a:cs typeface="Arial"/>
              <a:sym typeface="Arial"/>
            </a:endParaRPr>
          </a:p>
          <a:p>
            <a:pPr marL="0" lvl="0" indent="0" algn="ctr" rtl="0">
              <a:lnSpc>
                <a:spcPct val="90000"/>
              </a:lnSpc>
              <a:spcBef>
                <a:spcPts val="0"/>
              </a:spcBef>
              <a:spcAft>
                <a:spcPts val="0"/>
              </a:spcAft>
              <a:buClr>
                <a:schemeClr val="lt1"/>
              </a:buClr>
              <a:buSzPts val="3600"/>
              <a:buFont typeface="Arial"/>
              <a:buNone/>
            </a:pPr>
            <a:r>
              <a:rPr lang="en-US" sz="2900" b="1" dirty="0">
                <a:latin typeface="Arial"/>
                <a:ea typeface="Arial"/>
                <a:cs typeface="Arial"/>
                <a:sym typeface="Arial"/>
              </a:rPr>
              <a:t>July 27, 2023</a:t>
            </a:r>
            <a:endParaRPr sz="2900" b="1" dirty="0">
              <a:latin typeface="Arial"/>
              <a:ea typeface="Arial"/>
              <a:cs typeface="Arial"/>
              <a:sym typeface="Arial"/>
            </a:endParaRPr>
          </a:p>
        </p:txBody>
      </p:sp>
      <p:sp>
        <p:nvSpPr>
          <p:cNvPr id="138" name="Google Shape;138;p1"/>
          <p:cNvSpPr txBox="1">
            <a:spLocks noGrp="1"/>
          </p:cNvSpPr>
          <p:nvPr>
            <p:ph type="subTitle" idx="1"/>
          </p:nvPr>
        </p:nvSpPr>
        <p:spPr>
          <a:xfrm>
            <a:off x="657134" y="4963857"/>
            <a:ext cx="4165500" cy="864000"/>
          </a:xfrm>
          <a:prstGeom prst="rect">
            <a:avLst/>
          </a:prstGeom>
          <a:noFill/>
          <a:ln>
            <a:noFill/>
          </a:ln>
        </p:spPr>
        <p:txBody>
          <a:bodyPr spcFirstLastPara="1" wrap="square" lIns="0" tIns="0" rIns="0" bIns="0" anchor="t" anchorCtr="0">
            <a:normAutofit/>
          </a:bodyPr>
          <a:lstStyle/>
          <a:p>
            <a:pPr marL="0" lvl="0" indent="0" algn="ctr" rtl="0">
              <a:lnSpc>
                <a:spcPct val="90000"/>
              </a:lnSpc>
              <a:spcBef>
                <a:spcPts val="0"/>
              </a:spcBef>
              <a:spcAft>
                <a:spcPts val="0"/>
              </a:spcAft>
              <a:buClr>
                <a:schemeClr val="lt1"/>
              </a:buClr>
              <a:buSzPts val="1800"/>
              <a:buNone/>
            </a:pPr>
            <a:r>
              <a:rPr lang="en-US" sz="2000"/>
              <a:t>2023 Event Sponsorship</a:t>
            </a:r>
            <a:endParaRPr sz="2000"/>
          </a:p>
        </p:txBody>
      </p:sp>
      <p:pic>
        <p:nvPicPr>
          <p:cNvPr id="139" name="Google Shape;139;p1"/>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6921192" y="286748"/>
            <a:ext cx="1684500" cy="1684500"/>
          </a:xfrm>
          <a:prstGeom prst="round2DiagRect">
            <a:avLst>
              <a:gd name="adj1" fmla="val 39524"/>
              <a:gd name="adj2" fmla="val 0"/>
            </a:avLst>
          </a:prstGeom>
          <a:noFill/>
          <a:ln w="88900" cap="sq" cmpd="sng">
            <a:solidFill>
              <a:srgbClr val="FFFFFF"/>
            </a:solidFill>
            <a:prstDash val="solid"/>
            <a:miter lim="800000"/>
            <a:headEnd type="none" w="sm" len="sm"/>
            <a:tailEnd type="none" w="sm" len="sm"/>
          </a:ln>
          <a:effectLst>
            <a:outerShdw blurRad="254000" algn="tl" rotWithShape="0">
              <a:srgbClr val="000000">
                <a:alpha val="42745"/>
              </a:srgbClr>
            </a:outerShdw>
          </a:effectLst>
        </p:spPr>
      </p:pic>
      <p:pic>
        <p:nvPicPr>
          <p:cNvPr id="140" name="Google Shape;140;p1"/>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rot="5400000">
            <a:off x="7271920" y="5043669"/>
            <a:ext cx="1374600" cy="1374600"/>
          </a:xfrm>
          <a:prstGeom prst="round2DiagRect">
            <a:avLst>
              <a:gd name="adj1" fmla="val 34172"/>
              <a:gd name="adj2" fmla="val 0"/>
            </a:avLst>
          </a:prstGeom>
          <a:noFill/>
          <a:ln w="88900" cap="sq" cmpd="sng">
            <a:solidFill>
              <a:srgbClr val="FFFFFF"/>
            </a:solidFill>
            <a:prstDash val="solid"/>
            <a:miter lim="800000"/>
            <a:headEnd type="none" w="sm" len="sm"/>
            <a:tailEnd type="none" w="sm" len="sm"/>
          </a:ln>
          <a:effectLst>
            <a:outerShdw blurRad="254000" algn="tl" rotWithShape="0">
              <a:srgbClr val="000000">
                <a:alpha val="42745"/>
              </a:srgbClr>
            </a:outerShdw>
          </a:effectLst>
        </p:spPr>
      </p:pic>
      <p:pic>
        <p:nvPicPr>
          <p:cNvPr id="141" name="Google Shape;141;p1"/>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74560" y="434554"/>
            <a:ext cx="2262000" cy="1501500"/>
          </a:xfrm>
          <a:prstGeom prst="round2DiagRect">
            <a:avLst>
              <a:gd name="adj1" fmla="val 50000"/>
              <a:gd name="adj2" fmla="val 0"/>
            </a:avLst>
          </a:prstGeom>
          <a:noFill/>
          <a:ln w="88900" cap="sq" cmpd="sng">
            <a:solidFill>
              <a:srgbClr val="FFFFFF"/>
            </a:solidFill>
            <a:prstDash val="solid"/>
            <a:miter lim="800000"/>
            <a:headEnd type="none" w="sm" len="sm"/>
            <a:tailEnd type="none" w="sm" len="sm"/>
          </a:ln>
          <a:effectLst>
            <a:outerShdw blurRad="254000" algn="tl" rotWithShape="0">
              <a:srgbClr val="000000">
                <a:alpha val="42745"/>
              </a:srgbClr>
            </a:outerShdw>
          </a:effectLst>
        </p:spPr>
      </p:pic>
      <p:pic>
        <p:nvPicPr>
          <p:cNvPr id="142" name="Google Shape;142;p1" descr="A group of people sitting around a table&#10;&#10;Description automatically generated with medium confidence"/>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5595172" y="2379550"/>
            <a:ext cx="3057600" cy="2293200"/>
          </a:xfrm>
          <a:prstGeom prst="round2DiagRect">
            <a:avLst>
              <a:gd name="adj1" fmla="val 50000"/>
              <a:gd name="adj2" fmla="val 0"/>
            </a:avLst>
          </a:prstGeom>
          <a:noFill/>
          <a:ln w="88900" cap="sq" cmpd="sng">
            <a:solidFill>
              <a:srgbClr val="FFFFFF"/>
            </a:solidFill>
            <a:prstDash val="solid"/>
            <a:miter lim="800000"/>
            <a:headEnd type="none" w="sm" len="sm"/>
            <a:tailEnd type="none" w="sm" len="sm"/>
          </a:ln>
          <a:effectLst>
            <a:outerShdw blurRad="254000" algn="tl" rotWithShape="0">
              <a:srgbClr val="000000">
                <a:alpha val="42745"/>
              </a:srgbClr>
            </a:outerShdw>
          </a:effectLst>
        </p:spPr>
      </p:pic>
      <p:sp>
        <p:nvSpPr>
          <p:cNvPr id="143" name="Google Shape;143;p1"/>
          <p:cNvSpPr txBox="1"/>
          <p:nvPr/>
        </p:nvSpPr>
        <p:spPr>
          <a:xfrm>
            <a:off x="8619000" y="6565500"/>
            <a:ext cx="525000" cy="292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700"/>
              <a:t>11/18/22</a:t>
            </a:r>
            <a:endParaRPr sz="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0"/>
                                  </p:stCondLst>
                                  <p:childTnLst>
                                    <p:set>
                                      <p:cBhvr>
                                        <p:cTn id="6" dur="1" fill="hold">
                                          <p:stCondLst>
                                            <p:cond delay="0"/>
                                          </p:stCondLst>
                                        </p:cTn>
                                        <p:tgtEl>
                                          <p:spTgt spid="138">
                                            <p:txEl>
                                              <p:pRg st="0" end="0"/>
                                            </p:txEl>
                                          </p:spTgt>
                                        </p:tgtEl>
                                        <p:attrNameLst>
                                          <p:attrName>style.visibility</p:attrName>
                                        </p:attrNameLst>
                                      </p:cBhvr>
                                      <p:to>
                                        <p:strVal val="visible"/>
                                      </p:to>
                                    </p:set>
                                    <p:animEffect transition="in" filter="fade">
                                      <p:cBhvr>
                                        <p:cTn id="7" dur="700"/>
                                        <p:tgtEl>
                                          <p:spTgt spid="138">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137"/>
                                        </p:tgtEl>
                                        <p:attrNameLst>
                                          <p:attrName>style.visibility</p:attrName>
                                        </p:attrNameLst>
                                      </p:cBhvr>
                                      <p:to>
                                        <p:strVal val="visible"/>
                                      </p:to>
                                    </p:set>
                                    <p:animEffect transition="in" filter="fade">
                                      <p:cBhvr>
                                        <p:cTn id="10" dur="7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
          <p:cNvSpPr txBox="1"/>
          <p:nvPr/>
        </p:nvSpPr>
        <p:spPr>
          <a:xfrm>
            <a:off x="197625" y="339175"/>
            <a:ext cx="8754600" cy="6179700"/>
          </a:xfrm>
          <a:prstGeom prst="rect">
            <a:avLst/>
          </a:prstGeom>
          <a:noFill/>
          <a:ln>
            <a:noFill/>
          </a:ln>
        </p:spPr>
        <p:txBody>
          <a:bodyPr spcFirstLastPara="1" wrap="square" lIns="91425" tIns="45700" rIns="91425" bIns="45700" anchor="t" anchorCtr="0">
            <a:noAutofit/>
          </a:bodyPr>
          <a:lstStyle/>
          <a:p>
            <a:pPr marL="0" lvl="0" indent="0" algn="l" rtl="0">
              <a:spcBef>
                <a:spcPts val="750"/>
              </a:spcBef>
              <a:spcAft>
                <a:spcPts val="0"/>
              </a:spcAft>
              <a:buClr>
                <a:srgbClr val="FFFFFF"/>
              </a:buClr>
              <a:buSzPts val="1400"/>
              <a:buFont typeface="Arial"/>
              <a:buNone/>
            </a:pPr>
            <a:r>
              <a:rPr lang="en-US" sz="1500">
                <a:solidFill>
                  <a:srgbClr val="FFFFFF"/>
                </a:solidFill>
              </a:rPr>
              <a:t>In 2022, so many families across the country continued to struggle. Most schools still lack adequate funds and too many parents can’t afford to buy even basic school supplies for their children. For the past 15 years, Back 2 School America has sent more than 340,000 needy kids back to school with the tools they need to succeed in the classroom. In 2023, our goal is to distribute more than 50,000 of our signature Back 2 School kits to help even more children — so we need your generous support!</a:t>
            </a:r>
            <a:endParaRPr sz="1500">
              <a:solidFill>
                <a:srgbClr val="FFFFFF"/>
              </a:solidFill>
            </a:endParaRPr>
          </a:p>
          <a:p>
            <a:pPr marL="0" lvl="0" indent="0" algn="l" rtl="0">
              <a:spcBef>
                <a:spcPts val="750"/>
              </a:spcBef>
              <a:spcAft>
                <a:spcPts val="0"/>
              </a:spcAft>
              <a:buClr>
                <a:srgbClr val="FFFFFF"/>
              </a:buClr>
              <a:buSzPts val="1400"/>
              <a:buFont typeface="Arial"/>
              <a:buNone/>
            </a:pPr>
            <a:endParaRPr sz="1200">
              <a:solidFill>
                <a:srgbClr val="FFFFFF"/>
              </a:solidFill>
            </a:endParaRPr>
          </a:p>
          <a:p>
            <a:pPr marL="0" lvl="0" indent="0" algn="l" rtl="0">
              <a:spcBef>
                <a:spcPts val="750"/>
              </a:spcBef>
              <a:spcAft>
                <a:spcPts val="0"/>
              </a:spcAft>
              <a:buClr>
                <a:srgbClr val="FFFFFF"/>
              </a:buClr>
              <a:buSzPts val="1400"/>
              <a:buFont typeface="Arial"/>
              <a:buNone/>
            </a:pPr>
            <a:r>
              <a:rPr lang="en-US" sz="1500" b="1">
                <a:solidFill>
                  <a:srgbClr val="FFFFFF"/>
                </a:solidFill>
              </a:rPr>
              <a:t>Who do we reach?</a:t>
            </a:r>
            <a:endParaRPr sz="1500" b="1">
              <a:solidFill>
                <a:srgbClr val="FFFFFF"/>
              </a:solidFill>
            </a:endParaRPr>
          </a:p>
          <a:p>
            <a:pPr marL="0" lvl="0" indent="0" algn="l" rtl="0">
              <a:spcBef>
                <a:spcPts val="750"/>
              </a:spcBef>
              <a:spcAft>
                <a:spcPts val="0"/>
              </a:spcAft>
              <a:buClr>
                <a:srgbClr val="FFFFFF"/>
              </a:buClr>
              <a:buSzPts val="1400"/>
              <a:buFont typeface="Arial"/>
              <a:buNone/>
            </a:pPr>
            <a:r>
              <a:rPr lang="en-US" sz="1500">
                <a:solidFill>
                  <a:srgbClr val="FFFFFF"/>
                </a:solidFill>
              </a:rPr>
              <a:t>We reach low-income families through a myriad of partnerships with schools, community organizations and government agencies. These include YMCAs, Operation Homefront (serving military families), New York City Coalition for the Homeless, Chicago’s Department of Family &amp; Support Services (serving the homeless), Milwaukee Academy of Science, Phoenix Children’s Hospital, Heartland Alliance, YWCAs, United African Organization, Neighborhood Boys &amp; Girls Clubs, Navajo Nation and many others.</a:t>
            </a:r>
            <a:endParaRPr sz="1500">
              <a:solidFill>
                <a:srgbClr val="FFFFFF"/>
              </a:solidFill>
            </a:endParaRPr>
          </a:p>
          <a:p>
            <a:pPr marL="0" lvl="0" indent="0" algn="l" rtl="0">
              <a:spcBef>
                <a:spcPts val="750"/>
              </a:spcBef>
              <a:spcAft>
                <a:spcPts val="0"/>
              </a:spcAft>
              <a:buClr>
                <a:srgbClr val="FFFFFF"/>
              </a:buClr>
              <a:buSzPts val="1400"/>
              <a:buFont typeface="Arial"/>
              <a:buNone/>
            </a:pPr>
            <a:endParaRPr sz="1200">
              <a:solidFill>
                <a:srgbClr val="FFFFFF"/>
              </a:solidFill>
            </a:endParaRPr>
          </a:p>
          <a:p>
            <a:pPr marL="0" lvl="0" indent="0" algn="l" rtl="0">
              <a:spcBef>
                <a:spcPts val="750"/>
              </a:spcBef>
              <a:spcAft>
                <a:spcPts val="0"/>
              </a:spcAft>
              <a:buClr>
                <a:srgbClr val="FFFFFF"/>
              </a:buClr>
              <a:buSzPts val="1400"/>
              <a:buFont typeface="Arial"/>
              <a:buNone/>
            </a:pPr>
            <a:r>
              <a:rPr lang="en-US" sz="1500" b="1">
                <a:solidFill>
                  <a:srgbClr val="FFFFFF"/>
                </a:solidFill>
              </a:rPr>
              <a:t>Free school supply initiative</a:t>
            </a:r>
            <a:endParaRPr sz="1500" b="1">
              <a:solidFill>
                <a:srgbClr val="FFFFFF"/>
              </a:solidFill>
            </a:endParaRPr>
          </a:p>
          <a:p>
            <a:pPr marL="0" lvl="0" indent="0" algn="l" rtl="0">
              <a:spcBef>
                <a:spcPts val="750"/>
              </a:spcBef>
              <a:spcAft>
                <a:spcPts val="0"/>
              </a:spcAft>
              <a:buClr>
                <a:srgbClr val="FFFFFF"/>
              </a:buClr>
              <a:buSzPts val="1400"/>
              <a:buFont typeface="Arial"/>
              <a:buNone/>
            </a:pPr>
            <a:r>
              <a:rPr lang="en-US" sz="1500">
                <a:solidFill>
                  <a:srgbClr val="FFFFFF"/>
                </a:solidFill>
              </a:rPr>
              <a:t>Our Back 2 School program is a year-round initiative to provide children with school supplies in the form of grade appropriate Back 2 School kits. Each kit contains approximately 30 vital school supplies. The bulk of our kits are given out during a series of distribution events. Our kits have a positive effect on a child’s classroom performance as well as their self-esteem. Our program also reduces the financial burden on parents, as well as teachers, who often reach into their own pockets to pay for school supplies for their students. By becoming a sponsor, you and your company will not only be helping a very worthwhile cause but will also receive positive exposure as well. We hope you will consider joining our program or continue your support as a sponsor. Tens of millions of children in the USA come from families that can’t afford to buy even basic school supplies. We have a long way to go, but TOGETHER, we can MAKE it happen.</a:t>
            </a:r>
            <a:endParaRPr sz="1500">
              <a:solidFill>
                <a:srgbClr val="FFFFFF"/>
              </a:solidFill>
            </a:endParaRPr>
          </a:p>
          <a:p>
            <a:pPr marL="0" lvl="0" indent="0" algn="l" rtl="0">
              <a:lnSpc>
                <a:spcPct val="120000"/>
              </a:lnSpc>
              <a:spcBef>
                <a:spcPts val="800"/>
              </a:spcBef>
              <a:spcAft>
                <a:spcPts val="0"/>
              </a:spcAft>
              <a:buClr>
                <a:srgbClr val="000000"/>
              </a:buClr>
              <a:buSzPts val="1100"/>
              <a:buFont typeface="Arial"/>
              <a:buNone/>
            </a:pPr>
            <a:endParaRPr>
              <a:solidFill>
                <a:srgbClr val="FFFFFF"/>
              </a:solidFill>
            </a:endParaRPr>
          </a:p>
          <a:p>
            <a:pPr marL="0" marR="0" lvl="0" indent="0" algn="l" rtl="0">
              <a:lnSpc>
                <a:spcPct val="120000"/>
              </a:lnSpc>
              <a:spcBef>
                <a:spcPts val="750"/>
              </a:spcBef>
              <a:spcAft>
                <a:spcPts val="0"/>
              </a:spcAft>
              <a:buClr>
                <a:srgbClr val="FFFFFF"/>
              </a:buClr>
              <a:buSzPts val="1400"/>
              <a:buFont typeface="Arial"/>
              <a:buNone/>
            </a:pP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
          <p:cNvSpPr txBox="1"/>
          <p:nvPr/>
        </p:nvSpPr>
        <p:spPr>
          <a:xfrm>
            <a:off x="1199757" y="628052"/>
            <a:ext cx="45720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b="1">
                <a:solidFill>
                  <a:schemeClr val="lt1"/>
                </a:solidFill>
              </a:rPr>
              <a:t>Event Day Elements </a:t>
            </a:r>
            <a:endParaRPr sz="3000" b="1"/>
          </a:p>
        </p:txBody>
      </p:sp>
      <p:sp>
        <p:nvSpPr>
          <p:cNvPr id="154" name="Google Shape;154;p3"/>
          <p:cNvSpPr txBox="1"/>
          <p:nvPr/>
        </p:nvSpPr>
        <p:spPr>
          <a:xfrm>
            <a:off x="350800" y="1870950"/>
            <a:ext cx="8258100" cy="466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2100" b="1" i="0" u="none" strike="noStrike" cap="none" dirty="0">
                <a:solidFill>
                  <a:schemeClr val="lt1"/>
                </a:solidFill>
              </a:rPr>
              <a:t>Date:</a:t>
            </a:r>
            <a:r>
              <a:rPr lang="en-US" sz="2100" i="0" u="none" strike="noStrike" cap="none" dirty="0">
                <a:solidFill>
                  <a:schemeClr val="lt1"/>
                </a:solidFill>
              </a:rPr>
              <a:t> </a:t>
            </a:r>
            <a:r>
              <a:rPr lang="en-US" sz="2100" dirty="0">
                <a:solidFill>
                  <a:schemeClr val="lt1"/>
                </a:solidFill>
              </a:rPr>
              <a:t>July 27, 2023</a:t>
            </a:r>
            <a:br>
              <a:rPr lang="en-US" sz="2100" i="0" u="none" strike="noStrike" cap="none" dirty="0">
                <a:solidFill>
                  <a:schemeClr val="lt1"/>
                </a:solidFill>
              </a:rPr>
            </a:br>
            <a:r>
              <a:rPr lang="en-US" sz="2100" b="1" i="0" u="none" strike="noStrike" cap="none" dirty="0">
                <a:solidFill>
                  <a:schemeClr val="lt1"/>
                </a:solidFill>
              </a:rPr>
              <a:t>Time:</a:t>
            </a:r>
            <a:r>
              <a:rPr lang="en-US" sz="2100" i="0" u="none" strike="noStrike" cap="none" dirty="0">
                <a:solidFill>
                  <a:schemeClr val="lt1"/>
                </a:solidFill>
              </a:rPr>
              <a:t> 3:00 pm – 9:00 pm</a:t>
            </a:r>
            <a:br>
              <a:rPr lang="en-US" sz="2100" i="0" u="none" strike="noStrike" cap="none" dirty="0">
                <a:solidFill>
                  <a:schemeClr val="lt1"/>
                </a:solidFill>
              </a:rPr>
            </a:br>
            <a:r>
              <a:rPr lang="en-US" sz="2100" b="1" i="0" u="none" strike="noStrike" cap="none" dirty="0">
                <a:solidFill>
                  <a:schemeClr val="lt1"/>
                </a:solidFill>
              </a:rPr>
              <a:t>Location:</a:t>
            </a:r>
            <a:r>
              <a:rPr lang="en-US" sz="2100" i="0" u="none" strike="noStrike" cap="none" dirty="0">
                <a:solidFill>
                  <a:schemeClr val="lt1"/>
                </a:solidFill>
              </a:rPr>
              <a:t> </a:t>
            </a:r>
            <a:endParaRPr sz="2100" i="0" u="none" strike="noStrike" cap="none" dirty="0">
              <a:solidFill>
                <a:schemeClr val="lt1"/>
              </a:solidFill>
            </a:endParaRPr>
          </a:p>
          <a:p>
            <a:pPr marL="914400" marR="0" lvl="0" indent="0" algn="l" rtl="0">
              <a:lnSpc>
                <a:spcPct val="100000"/>
              </a:lnSpc>
              <a:spcBef>
                <a:spcPts val="0"/>
              </a:spcBef>
              <a:spcAft>
                <a:spcPts val="0"/>
              </a:spcAft>
              <a:buClr>
                <a:srgbClr val="000000"/>
              </a:buClr>
              <a:buSzPts val="1400"/>
              <a:buFont typeface="Arial"/>
              <a:buNone/>
            </a:pPr>
            <a:r>
              <a:rPr lang="en-US" sz="2100" i="0" u="none" strike="noStrike" cap="none" dirty="0">
                <a:solidFill>
                  <a:schemeClr val="lt1"/>
                </a:solidFill>
              </a:rPr>
              <a:t>InteriorWorx Commercial Flooring</a:t>
            </a:r>
            <a:br>
              <a:rPr lang="en-US" sz="2100" i="0" u="none" strike="noStrike" cap="none" dirty="0">
                <a:solidFill>
                  <a:schemeClr val="lt1"/>
                </a:solidFill>
              </a:rPr>
            </a:br>
            <a:r>
              <a:rPr lang="en-US" sz="2100" i="0" u="none" strike="noStrike" cap="none" dirty="0">
                <a:solidFill>
                  <a:schemeClr val="lt1"/>
                </a:solidFill>
              </a:rPr>
              <a:t>2040 W. Rio Salado Pkwy, Tempe, AZ 85281</a:t>
            </a:r>
            <a:endParaRPr sz="2100" dirty="0"/>
          </a:p>
          <a:p>
            <a:pPr marL="0" marR="0" lvl="0" indent="0" algn="l" rtl="0">
              <a:lnSpc>
                <a:spcPct val="100000"/>
              </a:lnSpc>
              <a:spcBef>
                <a:spcPts val="0"/>
              </a:spcBef>
              <a:spcAft>
                <a:spcPts val="0"/>
              </a:spcAft>
              <a:buClr>
                <a:srgbClr val="000000"/>
              </a:buClr>
              <a:buSzPts val="1400"/>
              <a:buFont typeface="Arial"/>
              <a:buNone/>
            </a:pPr>
            <a:endParaRPr sz="2100" i="0" u="none" strike="noStrike" cap="none" dirty="0">
              <a:solidFill>
                <a:schemeClr val="lt1"/>
              </a:solidFill>
            </a:endParaRPr>
          </a:p>
          <a:p>
            <a:pPr marL="0" marR="0" lvl="0" indent="0" algn="l" rtl="0">
              <a:spcBef>
                <a:spcPts val="0"/>
              </a:spcBef>
              <a:spcAft>
                <a:spcPts val="0"/>
              </a:spcAft>
              <a:buClr>
                <a:srgbClr val="000000"/>
              </a:buClr>
              <a:buSzPts val="1400"/>
              <a:buFont typeface="Arial"/>
              <a:buNone/>
            </a:pPr>
            <a:r>
              <a:rPr lang="en-US" sz="2100" b="1" i="0" u="none" strike="noStrike" cap="none" dirty="0">
                <a:solidFill>
                  <a:schemeClr val="lt1"/>
                </a:solidFill>
              </a:rPr>
              <a:t>Details:</a:t>
            </a:r>
            <a:endParaRPr sz="2100" dirty="0">
              <a:solidFill>
                <a:schemeClr val="lt1"/>
              </a:solidFill>
            </a:endParaRPr>
          </a:p>
          <a:p>
            <a:pPr marL="457200" marR="0" lvl="0" indent="-361950" algn="l" rtl="0">
              <a:spcBef>
                <a:spcPts val="0"/>
              </a:spcBef>
              <a:spcAft>
                <a:spcPts val="0"/>
              </a:spcAft>
              <a:buClr>
                <a:schemeClr val="lt1"/>
              </a:buClr>
              <a:buSzPts val="2100"/>
              <a:buChar char="●"/>
            </a:pPr>
            <a:r>
              <a:rPr lang="en-US" sz="2100" dirty="0">
                <a:solidFill>
                  <a:schemeClr val="lt1"/>
                </a:solidFill>
              </a:rPr>
              <a:t>A</a:t>
            </a:r>
            <a:r>
              <a:rPr lang="en-US" sz="2100" i="0" u="none" strike="noStrike" cap="none" dirty="0">
                <a:solidFill>
                  <a:schemeClr val="lt1"/>
                </a:solidFill>
              </a:rPr>
              <a:t>ssemble Back 2 School kits</a:t>
            </a:r>
            <a:endParaRPr sz="2100" dirty="0"/>
          </a:p>
          <a:p>
            <a:pPr marL="457200" marR="0" lvl="0" indent="-361950" algn="l" rtl="0">
              <a:spcBef>
                <a:spcPts val="0"/>
              </a:spcBef>
              <a:spcAft>
                <a:spcPts val="0"/>
              </a:spcAft>
              <a:buClr>
                <a:schemeClr val="lt1"/>
              </a:buClr>
              <a:buSzPts val="2100"/>
              <a:buChar char="●"/>
            </a:pPr>
            <a:r>
              <a:rPr lang="en-US" sz="2100" dirty="0">
                <a:solidFill>
                  <a:schemeClr val="lt1"/>
                </a:solidFill>
              </a:rPr>
              <a:t>W</a:t>
            </a:r>
            <a:r>
              <a:rPr lang="en-US" sz="2100" i="0" u="none" strike="noStrike" cap="none" dirty="0">
                <a:solidFill>
                  <a:schemeClr val="lt1"/>
                </a:solidFill>
              </a:rPr>
              <a:t>rite “Notes of Inspiration” </a:t>
            </a:r>
            <a:endParaRPr sz="2100" dirty="0"/>
          </a:p>
          <a:p>
            <a:pPr marL="457200" marR="0" lvl="0" indent="-361950" algn="l" rtl="0">
              <a:spcBef>
                <a:spcPts val="0"/>
              </a:spcBef>
              <a:spcAft>
                <a:spcPts val="0"/>
              </a:spcAft>
              <a:buClr>
                <a:schemeClr val="lt1"/>
              </a:buClr>
              <a:buSzPts val="2100"/>
              <a:buChar char="●"/>
            </a:pPr>
            <a:r>
              <a:rPr lang="en-US" sz="2100" i="0" u="none" strike="noStrike" cap="none" dirty="0">
                <a:solidFill>
                  <a:schemeClr val="lt1"/>
                </a:solidFill>
              </a:rPr>
              <a:t>Kits will be distributed to children from low-income families in </a:t>
            </a:r>
            <a:r>
              <a:rPr lang="en-US" sz="2100" dirty="0">
                <a:solidFill>
                  <a:schemeClr val="lt1"/>
                </a:solidFill>
              </a:rPr>
              <a:t>Arizona</a:t>
            </a:r>
            <a:endParaRPr sz="2100" dirty="0"/>
          </a:p>
          <a:p>
            <a:pPr marL="457200" marR="0" lvl="0" indent="-361950" algn="l" rtl="0">
              <a:spcBef>
                <a:spcPts val="0"/>
              </a:spcBef>
              <a:spcAft>
                <a:spcPts val="0"/>
              </a:spcAft>
              <a:buClr>
                <a:schemeClr val="lt1"/>
              </a:buClr>
              <a:buSzPts val="2100"/>
              <a:buChar char="●"/>
            </a:pPr>
            <a:r>
              <a:rPr lang="en-US" sz="2100" i="0" u="none" strike="noStrike" cap="none" dirty="0">
                <a:solidFill>
                  <a:schemeClr val="lt1"/>
                </a:solidFill>
              </a:rPr>
              <a:t>Food and </a:t>
            </a:r>
            <a:r>
              <a:rPr lang="en-US" sz="2100" dirty="0">
                <a:solidFill>
                  <a:schemeClr val="lt1"/>
                </a:solidFill>
              </a:rPr>
              <a:t>b</a:t>
            </a:r>
            <a:r>
              <a:rPr lang="en-US" sz="2100" i="0" u="none" strike="noStrike" cap="none" dirty="0">
                <a:solidFill>
                  <a:schemeClr val="lt1"/>
                </a:solidFill>
              </a:rPr>
              <a:t>everages </a:t>
            </a:r>
            <a:r>
              <a:rPr lang="en-US" sz="2100" dirty="0">
                <a:solidFill>
                  <a:schemeClr val="lt1"/>
                </a:solidFill>
              </a:rPr>
              <a:t>provided</a:t>
            </a:r>
            <a:endParaRPr sz="2100" dirty="0">
              <a:solidFill>
                <a:schemeClr val="lt1"/>
              </a:solidFill>
            </a:endParaRPr>
          </a:p>
          <a:p>
            <a:pPr marL="457200" marR="0" lvl="0" indent="-361950" algn="l" rtl="0">
              <a:spcBef>
                <a:spcPts val="0"/>
              </a:spcBef>
              <a:spcAft>
                <a:spcPts val="0"/>
              </a:spcAft>
              <a:buClr>
                <a:schemeClr val="lt1"/>
              </a:buClr>
              <a:buSzPts val="2100"/>
              <a:buChar char="●"/>
            </a:pPr>
            <a:r>
              <a:rPr lang="en-US" sz="2100" dirty="0">
                <a:solidFill>
                  <a:schemeClr val="lt1"/>
                </a:solidFill>
              </a:rPr>
              <a:t>Each volunteer receives a custom event t-shirt</a:t>
            </a:r>
            <a:endParaRPr sz="2100" dirty="0">
              <a:solidFill>
                <a:schemeClr val="lt1"/>
              </a:solidFill>
            </a:endParaRPr>
          </a:p>
          <a:p>
            <a:pPr marL="0" marR="0" lvl="0" indent="0" algn="l" rtl="0">
              <a:spcBef>
                <a:spcPts val="0"/>
              </a:spcBef>
              <a:spcAft>
                <a:spcPts val="0"/>
              </a:spcAft>
              <a:buNone/>
            </a:pPr>
            <a:endParaRPr sz="2400" dirty="0">
              <a:solidFill>
                <a:schemeClr val="lt1"/>
              </a:solidFill>
            </a:endParaRPr>
          </a:p>
        </p:txBody>
      </p:sp>
      <p:pic>
        <p:nvPicPr>
          <p:cNvPr id="155" name="Google Shape;155;p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703675" y="389150"/>
            <a:ext cx="3027000" cy="2269800"/>
          </a:xfrm>
          <a:prstGeom prst="round2DiagRect">
            <a:avLst>
              <a:gd name="adj1" fmla="val 50000"/>
              <a:gd name="adj2" fmla="val 0"/>
            </a:avLst>
          </a:prstGeom>
          <a:noFill/>
          <a:ln w="88900" cap="sq" cmpd="sng">
            <a:solidFill>
              <a:srgbClr val="FFFFFF"/>
            </a:solidFill>
            <a:prstDash val="solid"/>
            <a:miter lim="800000"/>
            <a:headEnd type="none" w="sm" len="sm"/>
            <a:tailEnd type="none" w="sm" len="sm"/>
          </a:ln>
          <a:effectLst>
            <a:outerShdw blurRad="254000" algn="tl" rotWithShape="0">
              <a:srgbClr val="000000">
                <a:alpha val="4275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4"/>
          <p:cNvSpPr txBox="1">
            <a:spLocks noGrp="1"/>
          </p:cNvSpPr>
          <p:nvPr>
            <p:ph type="title" idx="4294967295"/>
          </p:nvPr>
        </p:nvSpPr>
        <p:spPr>
          <a:xfrm>
            <a:off x="445250" y="388157"/>
            <a:ext cx="5237700" cy="8289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2000"/>
              <a:buFont typeface="Gill Sans"/>
              <a:buNone/>
            </a:pPr>
            <a:r>
              <a:rPr lang="en-US" sz="2800" b="1">
                <a:latin typeface="Arial"/>
                <a:ea typeface="Arial"/>
                <a:cs typeface="Arial"/>
                <a:sym typeface="Arial"/>
              </a:rPr>
              <a:t>Phoenix Build-A-Kit Event </a:t>
            </a:r>
            <a:br>
              <a:rPr lang="en-US" sz="2800" b="1">
                <a:latin typeface="Arial"/>
                <a:ea typeface="Arial"/>
                <a:cs typeface="Arial"/>
                <a:sym typeface="Arial"/>
              </a:rPr>
            </a:br>
            <a:r>
              <a:rPr lang="en-US" sz="2000" b="1">
                <a:latin typeface="Arial"/>
                <a:ea typeface="Arial"/>
                <a:cs typeface="Arial"/>
                <a:sym typeface="Arial"/>
              </a:rPr>
              <a:t>Sponsorship Levels and Benefits</a:t>
            </a:r>
            <a:endParaRPr sz="2000" b="1">
              <a:latin typeface="Arial"/>
              <a:ea typeface="Arial"/>
              <a:cs typeface="Arial"/>
              <a:sym typeface="Arial"/>
            </a:endParaRPr>
          </a:p>
        </p:txBody>
      </p:sp>
      <p:pic>
        <p:nvPicPr>
          <p:cNvPr id="161" name="Google Shape;161;p4"/>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606963" y="245650"/>
            <a:ext cx="1161000" cy="828900"/>
          </a:xfrm>
          <a:prstGeom prst="round2DiagRect">
            <a:avLst>
              <a:gd name="adj1" fmla="val 50000"/>
              <a:gd name="adj2" fmla="val 0"/>
            </a:avLst>
          </a:prstGeom>
          <a:noFill/>
          <a:ln w="88900" cap="sq" cmpd="sng">
            <a:solidFill>
              <a:srgbClr val="FFFFFF"/>
            </a:solidFill>
            <a:prstDash val="solid"/>
            <a:miter lim="800000"/>
            <a:headEnd type="none" w="sm" len="sm"/>
            <a:tailEnd type="none" w="sm" len="sm"/>
          </a:ln>
          <a:effectLst>
            <a:outerShdw blurRad="254000" algn="tl" rotWithShape="0">
              <a:srgbClr val="000000">
                <a:alpha val="42745"/>
              </a:srgbClr>
            </a:outerShdw>
          </a:effectLst>
        </p:spPr>
      </p:pic>
      <p:graphicFrame>
        <p:nvGraphicFramePr>
          <p:cNvPr id="162" name="Google Shape;162;p4"/>
          <p:cNvGraphicFramePr/>
          <p:nvPr/>
        </p:nvGraphicFramePr>
        <p:xfrm>
          <a:off x="259491" y="1682081"/>
          <a:ext cx="3000000" cy="3000000"/>
        </p:xfrm>
        <a:graphic>
          <a:graphicData uri="http://schemas.openxmlformats.org/drawingml/2006/table">
            <a:tbl>
              <a:tblPr firstRow="1" bandRow="1">
                <a:gradFill>
                  <a:gsLst>
                    <a:gs pos="0">
                      <a:srgbClr val="BDD1D8"/>
                    </a:gs>
                    <a:gs pos="50000">
                      <a:srgbClr val="B0C8CF"/>
                    </a:gs>
                    <a:gs pos="100000">
                      <a:srgbClr val="A4C1CB"/>
                    </a:gs>
                  </a:gsLst>
                  <a:lin ang="5400000" scaled="0"/>
                </a:gradFill>
                <a:tableStyleId>{FB3F6669-38D6-47CC-B4FB-561F7B077A5F}</a:tableStyleId>
              </a:tblPr>
              <a:tblGrid>
                <a:gridCol w="2711425">
                  <a:extLst>
                    <a:ext uri="{9D8B030D-6E8A-4147-A177-3AD203B41FA5}">
                      <a16:colId xmlns:a16="http://schemas.microsoft.com/office/drawing/2014/main" val="20000"/>
                    </a:ext>
                  </a:extLst>
                </a:gridCol>
                <a:gridCol w="1245300">
                  <a:extLst>
                    <a:ext uri="{9D8B030D-6E8A-4147-A177-3AD203B41FA5}">
                      <a16:colId xmlns:a16="http://schemas.microsoft.com/office/drawing/2014/main" val="20001"/>
                    </a:ext>
                  </a:extLst>
                </a:gridCol>
                <a:gridCol w="1180625">
                  <a:extLst>
                    <a:ext uri="{9D8B030D-6E8A-4147-A177-3AD203B41FA5}">
                      <a16:colId xmlns:a16="http://schemas.microsoft.com/office/drawing/2014/main" val="20002"/>
                    </a:ext>
                  </a:extLst>
                </a:gridCol>
                <a:gridCol w="1180625">
                  <a:extLst>
                    <a:ext uri="{9D8B030D-6E8A-4147-A177-3AD203B41FA5}">
                      <a16:colId xmlns:a16="http://schemas.microsoft.com/office/drawing/2014/main" val="20003"/>
                    </a:ext>
                  </a:extLst>
                </a:gridCol>
                <a:gridCol w="1180625">
                  <a:extLst>
                    <a:ext uri="{9D8B030D-6E8A-4147-A177-3AD203B41FA5}">
                      <a16:colId xmlns:a16="http://schemas.microsoft.com/office/drawing/2014/main" val="20004"/>
                    </a:ext>
                  </a:extLst>
                </a:gridCol>
                <a:gridCol w="1180625">
                  <a:extLst>
                    <a:ext uri="{9D8B030D-6E8A-4147-A177-3AD203B41FA5}">
                      <a16:colId xmlns:a16="http://schemas.microsoft.com/office/drawing/2014/main" val="20005"/>
                    </a:ext>
                  </a:extLst>
                </a:gridCol>
              </a:tblGrid>
              <a:tr h="229725">
                <a:tc>
                  <a:txBody>
                    <a:bodyPr/>
                    <a:lstStyle/>
                    <a:p>
                      <a:pPr marL="0" marR="0" lvl="0" indent="0" algn="l" rtl="0">
                        <a:spcBef>
                          <a:spcPts val="0"/>
                        </a:spcBef>
                        <a:spcAft>
                          <a:spcPts val="0"/>
                        </a:spcAft>
                        <a:buClr>
                          <a:schemeClr val="lt1"/>
                        </a:buClr>
                        <a:buSzPts val="1000"/>
                        <a:buFont typeface="Gill Sans"/>
                        <a:buNone/>
                      </a:pPr>
                      <a:r>
                        <a:rPr lang="en-US" sz="1200" u="none" strike="noStrike" cap="none">
                          <a:latin typeface="Verdana"/>
                          <a:ea typeface="Verdana"/>
                          <a:cs typeface="Verdana"/>
                          <a:sym typeface="Verdana"/>
                        </a:rPr>
                        <a:t>Sponsorship Level</a:t>
                      </a:r>
                      <a:endParaRPr sz="12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200" u="none" strike="noStrike" cap="none">
                          <a:latin typeface="Verdana"/>
                          <a:ea typeface="Verdana"/>
                          <a:cs typeface="Verdana"/>
                          <a:sym typeface="Verdana"/>
                        </a:rPr>
                        <a:t>Platinum</a:t>
                      </a:r>
                      <a:endParaRPr sz="12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200" u="none" strike="noStrike" cap="none">
                          <a:latin typeface="Verdana"/>
                          <a:ea typeface="Verdana"/>
                          <a:cs typeface="Verdana"/>
                          <a:sym typeface="Verdana"/>
                        </a:rPr>
                        <a:t>Diamond</a:t>
                      </a:r>
                      <a:endParaRPr sz="12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200" u="none" strike="noStrike" cap="none">
                          <a:latin typeface="Verdana"/>
                          <a:ea typeface="Verdana"/>
                          <a:cs typeface="Verdana"/>
                          <a:sym typeface="Verdana"/>
                        </a:rPr>
                        <a:t>Gold</a:t>
                      </a:r>
                      <a:endParaRPr sz="12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200" u="none" strike="noStrike" cap="none">
                          <a:latin typeface="Verdana"/>
                          <a:ea typeface="Verdana"/>
                          <a:cs typeface="Verdana"/>
                          <a:sym typeface="Verdana"/>
                        </a:rPr>
                        <a:t>Silver</a:t>
                      </a:r>
                      <a:endParaRPr sz="12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200" u="none" strike="noStrike" cap="none">
                          <a:latin typeface="Verdana"/>
                          <a:ea typeface="Verdana"/>
                          <a:cs typeface="Verdana"/>
                          <a:sym typeface="Verdana"/>
                        </a:rPr>
                        <a:t>Bronze</a:t>
                      </a:r>
                      <a:endParaRPr sz="12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0"/>
                  </a:ext>
                </a:extLst>
              </a:tr>
              <a:tr h="218250">
                <a:tc>
                  <a:txBody>
                    <a:bodyPr/>
                    <a:lstStyle/>
                    <a:p>
                      <a:pPr marL="0" marR="0" lvl="0" indent="0" algn="l" rtl="0">
                        <a:spcBef>
                          <a:spcPts val="0"/>
                        </a:spcBef>
                        <a:spcAft>
                          <a:spcPts val="0"/>
                        </a:spcAft>
                        <a:buClr>
                          <a:schemeClr val="lt1"/>
                        </a:buClr>
                        <a:buSzPts val="1000"/>
                        <a:buFont typeface="Gill Sans"/>
                        <a:buNone/>
                      </a:pPr>
                      <a:r>
                        <a:rPr lang="en-US" sz="1200" b="1" u="none" strike="noStrike" cap="none">
                          <a:latin typeface="Verdana"/>
                          <a:ea typeface="Verdana"/>
                          <a:cs typeface="Verdana"/>
                          <a:sym typeface="Verdana"/>
                        </a:rPr>
                        <a:t>Amount:</a:t>
                      </a:r>
                      <a:endParaRPr sz="1200" b="1" u="none" strike="noStrike" cap="none">
                        <a:latin typeface="Verdana"/>
                        <a:ea typeface="Verdana"/>
                        <a:cs typeface="Verdana"/>
                        <a:sym typeface="Verdana"/>
                      </a:endParaRPr>
                    </a:p>
                  </a:txBody>
                  <a:tcPr marL="68575" marR="68575" marT="34300" marB="34300">
                    <a:solidFill>
                      <a:srgbClr val="3BE3C0">
                        <a:alpha val="40000"/>
                      </a:srgbClr>
                    </a:solidFill>
                  </a:tcPr>
                </a:tc>
                <a:tc>
                  <a:txBody>
                    <a:bodyPr/>
                    <a:lstStyle/>
                    <a:p>
                      <a:pPr marL="0" marR="0" lvl="0" indent="0" algn="ctr" rtl="0">
                        <a:spcBef>
                          <a:spcPts val="0"/>
                        </a:spcBef>
                        <a:spcAft>
                          <a:spcPts val="0"/>
                        </a:spcAft>
                        <a:buClr>
                          <a:schemeClr val="lt1"/>
                        </a:buClr>
                        <a:buSzPts val="1000"/>
                        <a:buFont typeface="Gill Sans"/>
                        <a:buNone/>
                      </a:pPr>
                      <a:r>
                        <a:rPr lang="en-US" sz="1200" b="1" u="none" strike="noStrike" cap="none">
                          <a:latin typeface="Verdana"/>
                          <a:ea typeface="Verdana"/>
                          <a:cs typeface="Verdana"/>
                          <a:sym typeface="Verdana"/>
                        </a:rPr>
                        <a:t>$25,000</a:t>
                      </a:r>
                      <a:endParaRPr sz="1200" b="1" u="none" strike="noStrike" cap="none">
                        <a:latin typeface="Verdana"/>
                        <a:ea typeface="Verdana"/>
                        <a:cs typeface="Verdana"/>
                        <a:sym typeface="Verdana"/>
                      </a:endParaRPr>
                    </a:p>
                  </a:txBody>
                  <a:tcPr marL="68575" marR="68575" marT="34300" marB="34300">
                    <a:solidFill>
                      <a:srgbClr val="3BE3C0">
                        <a:alpha val="40000"/>
                      </a:srgbClr>
                    </a:solidFill>
                  </a:tcPr>
                </a:tc>
                <a:tc>
                  <a:txBody>
                    <a:bodyPr/>
                    <a:lstStyle/>
                    <a:p>
                      <a:pPr marL="0" marR="0" lvl="0" indent="0" algn="ctr" rtl="0">
                        <a:spcBef>
                          <a:spcPts val="0"/>
                        </a:spcBef>
                        <a:spcAft>
                          <a:spcPts val="0"/>
                        </a:spcAft>
                        <a:buClr>
                          <a:schemeClr val="lt1"/>
                        </a:buClr>
                        <a:buSzPts val="1000"/>
                        <a:buFont typeface="Gill Sans"/>
                        <a:buNone/>
                      </a:pPr>
                      <a:r>
                        <a:rPr lang="en-US" sz="1200" b="1" u="none" strike="noStrike" cap="none">
                          <a:latin typeface="Verdana"/>
                          <a:ea typeface="Verdana"/>
                          <a:cs typeface="Verdana"/>
                          <a:sym typeface="Verdana"/>
                        </a:rPr>
                        <a:t>$10,000</a:t>
                      </a:r>
                      <a:endParaRPr sz="1200" b="1" u="none" strike="noStrike" cap="none">
                        <a:latin typeface="Verdana"/>
                        <a:ea typeface="Verdana"/>
                        <a:cs typeface="Verdana"/>
                        <a:sym typeface="Verdana"/>
                      </a:endParaRPr>
                    </a:p>
                  </a:txBody>
                  <a:tcPr marL="68575" marR="68575" marT="34300" marB="34300">
                    <a:solidFill>
                      <a:srgbClr val="3BE3C0">
                        <a:alpha val="40000"/>
                      </a:srgbClr>
                    </a:solidFill>
                  </a:tcPr>
                </a:tc>
                <a:tc>
                  <a:txBody>
                    <a:bodyPr/>
                    <a:lstStyle/>
                    <a:p>
                      <a:pPr marL="0" marR="0" lvl="0" indent="0" algn="ctr" rtl="0">
                        <a:spcBef>
                          <a:spcPts val="0"/>
                        </a:spcBef>
                        <a:spcAft>
                          <a:spcPts val="0"/>
                        </a:spcAft>
                        <a:buClr>
                          <a:schemeClr val="lt1"/>
                        </a:buClr>
                        <a:buSzPts val="1000"/>
                        <a:buFont typeface="Gill Sans"/>
                        <a:buNone/>
                      </a:pPr>
                      <a:r>
                        <a:rPr lang="en-US" sz="1200" b="1" u="none" strike="noStrike" cap="none">
                          <a:latin typeface="Verdana"/>
                          <a:ea typeface="Verdana"/>
                          <a:cs typeface="Verdana"/>
                          <a:sym typeface="Verdana"/>
                        </a:rPr>
                        <a:t>$5,000</a:t>
                      </a:r>
                      <a:endParaRPr sz="1200" b="1" u="none" strike="noStrike" cap="none">
                        <a:latin typeface="Verdana"/>
                        <a:ea typeface="Verdana"/>
                        <a:cs typeface="Verdana"/>
                        <a:sym typeface="Verdana"/>
                      </a:endParaRPr>
                    </a:p>
                  </a:txBody>
                  <a:tcPr marL="68575" marR="68575" marT="34300" marB="34300">
                    <a:solidFill>
                      <a:srgbClr val="3BE3C0">
                        <a:alpha val="40000"/>
                      </a:srgbClr>
                    </a:solidFill>
                  </a:tcPr>
                </a:tc>
                <a:tc>
                  <a:txBody>
                    <a:bodyPr/>
                    <a:lstStyle/>
                    <a:p>
                      <a:pPr marL="0" marR="0" lvl="0" indent="0" algn="ctr" rtl="0">
                        <a:spcBef>
                          <a:spcPts val="0"/>
                        </a:spcBef>
                        <a:spcAft>
                          <a:spcPts val="0"/>
                        </a:spcAft>
                        <a:buClr>
                          <a:schemeClr val="lt1"/>
                        </a:buClr>
                        <a:buSzPts val="1000"/>
                        <a:buFont typeface="Gill Sans"/>
                        <a:buNone/>
                      </a:pPr>
                      <a:r>
                        <a:rPr lang="en-US" sz="1200" b="1" u="none" strike="noStrike" cap="none">
                          <a:latin typeface="Verdana"/>
                          <a:ea typeface="Verdana"/>
                          <a:cs typeface="Verdana"/>
                          <a:sym typeface="Verdana"/>
                        </a:rPr>
                        <a:t>$2,500</a:t>
                      </a:r>
                      <a:endParaRPr sz="1200" b="1" u="none" strike="noStrike" cap="none">
                        <a:latin typeface="Verdana"/>
                        <a:ea typeface="Verdana"/>
                        <a:cs typeface="Verdana"/>
                        <a:sym typeface="Verdana"/>
                      </a:endParaRPr>
                    </a:p>
                  </a:txBody>
                  <a:tcPr marL="68575" marR="68575" marT="34300" marB="34300">
                    <a:solidFill>
                      <a:srgbClr val="3BE3C0">
                        <a:alpha val="40000"/>
                      </a:srgbClr>
                    </a:solidFill>
                  </a:tcPr>
                </a:tc>
                <a:tc>
                  <a:txBody>
                    <a:bodyPr/>
                    <a:lstStyle/>
                    <a:p>
                      <a:pPr marL="0" marR="0" lvl="0" indent="0" algn="ctr" rtl="0">
                        <a:spcBef>
                          <a:spcPts val="0"/>
                        </a:spcBef>
                        <a:spcAft>
                          <a:spcPts val="0"/>
                        </a:spcAft>
                        <a:buClr>
                          <a:schemeClr val="lt1"/>
                        </a:buClr>
                        <a:buSzPts val="1000"/>
                        <a:buFont typeface="Gill Sans"/>
                        <a:buNone/>
                      </a:pPr>
                      <a:r>
                        <a:rPr lang="en-US" sz="1200" b="1" u="none" strike="noStrike" cap="none">
                          <a:latin typeface="Verdana"/>
                          <a:ea typeface="Verdana"/>
                          <a:cs typeface="Verdana"/>
                          <a:sym typeface="Verdana"/>
                        </a:rPr>
                        <a:t>$1,000</a:t>
                      </a:r>
                      <a:endParaRPr sz="1200" b="1" u="none" strike="noStrike" cap="none">
                        <a:latin typeface="Verdana"/>
                        <a:ea typeface="Verdana"/>
                        <a:cs typeface="Verdana"/>
                        <a:sym typeface="Verdana"/>
                      </a:endParaRPr>
                    </a:p>
                  </a:txBody>
                  <a:tcPr marL="68575" marR="68575" marT="34300" marB="34300">
                    <a:solidFill>
                      <a:srgbClr val="3BE3C0">
                        <a:alpha val="40000"/>
                      </a:srgbClr>
                    </a:solidFill>
                  </a:tcPr>
                </a:tc>
                <a:extLst>
                  <a:ext uri="{0D108BD9-81ED-4DB2-BD59-A6C34878D82A}">
                    <a16:rowId xmlns:a16="http://schemas.microsoft.com/office/drawing/2014/main" val="10001"/>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Logo on Event Kit Box and Carton</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a:latin typeface="Verdana"/>
                          <a:ea typeface="Verdana"/>
                          <a:cs typeface="Verdana"/>
                          <a:sym typeface="Verdana"/>
                        </a:rPr>
                        <a:t>X-</a:t>
                      </a:r>
                      <a:r>
                        <a:rPr lang="en-US" sz="1000" u="none" strike="noStrike" cap="none">
                          <a:latin typeface="Verdana"/>
                          <a:ea typeface="Verdana"/>
                          <a:cs typeface="Verdana"/>
                          <a:sym typeface="Verdana"/>
                        </a:rPr>
                        <a:t>Large</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Medium</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Small</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Type Only</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2"/>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Featured on Event Banner Logo</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Large</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Medium</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Small</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a:latin typeface="Verdana"/>
                          <a:ea typeface="Verdana"/>
                          <a:cs typeface="Verdana"/>
                          <a:sym typeface="Verdana"/>
                        </a:rPr>
                        <a:t>X- Small</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Type Only</a:t>
                      </a: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3"/>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Featured on Event T-Shirt</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Large</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Medium</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Small</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a:latin typeface="Verdana"/>
                          <a:ea typeface="Verdana"/>
                          <a:cs typeface="Verdana"/>
                          <a:sym typeface="Verdana"/>
                        </a:rPr>
                        <a:t>X-Small</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Type Only</a:t>
                      </a: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4"/>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Website Presence with Logo</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Large</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Medium</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Small</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a:latin typeface="Verdana"/>
                          <a:ea typeface="Verdana"/>
                          <a:cs typeface="Verdana"/>
                          <a:sym typeface="Verdana"/>
                        </a:rPr>
                        <a:t>X-Small</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Type Only</a:t>
                      </a: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5"/>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Social Media Mentions</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4</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3</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2</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1</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1</a:t>
                      </a: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6"/>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Mentioned in Newsletter St</a:t>
                      </a:r>
                      <a:r>
                        <a:rPr lang="en-US" sz="1000">
                          <a:latin typeface="Verdana"/>
                          <a:ea typeface="Verdana"/>
                          <a:cs typeface="Verdana"/>
                          <a:sym typeface="Verdana"/>
                        </a:rPr>
                        <a:t>ory</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7"/>
                  </a:ext>
                </a:extLst>
              </a:tr>
              <a:tr h="373400">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Listed as Sponsor on Press Release and Media Alert</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8"/>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Ability to Insert Company Materials into Kit </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09"/>
                  </a:ext>
                </a:extLst>
              </a:tr>
              <a:tr h="373400">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Ability to Select Organization to Receive Kits</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10"/>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Ability to Distribute Information at Event</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11"/>
                  </a:ext>
                </a:extLst>
              </a:tr>
              <a:tr h="373375">
                <a:tc>
                  <a:txBody>
                    <a:bodyPr/>
                    <a:lstStyle/>
                    <a:p>
                      <a:pPr marL="0" marR="0" lvl="0" indent="0" algn="l"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Ability to Display Company Banner at Event</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r>
                        <a:rPr lang="en-US" sz="1000" u="none" strike="noStrike" cap="none">
                          <a:latin typeface="Verdana"/>
                          <a:ea typeface="Verdana"/>
                          <a:cs typeface="Verdana"/>
                          <a:sym typeface="Verdana"/>
                        </a:rPr>
                        <a:t>X</a:t>
                      </a: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ctr"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tc>
                  <a:txBody>
                    <a:bodyPr/>
                    <a:lstStyle/>
                    <a:p>
                      <a:pPr marL="0" marR="0" lvl="0" indent="0" algn="l" rtl="0">
                        <a:spcBef>
                          <a:spcPts val="0"/>
                        </a:spcBef>
                        <a:spcAft>
                          <a:spcPts val="0"/>
                        </a:spcAft>
                        <a:buClr>
                          <a:schemeClr val="lt1"/>
                        </a:buClr>
                        <a:buSzPts val="1000"/>
                        <a:buFont typeface="Gill Sans"/>
                        <a:buNone/>
                      </a:pPr>
                      <a:endParaRPr sz="1000" u="none" strike="noStrike" cap="none">
                        <a:latin typeface="Verdana"/>
                        <a:ea typeface="Verdana"/>
                        <a:cs typeface="Verdana"/>
                        <a:sym typeface="Verdana"/>
                      </a:endParaRPr>
                    </a:p>
                  </a:txBody>
                  <a:tcPr marL="68575" marR="68575" marT="34300" marB="34300"/>
                </a:tc>
                <a:extLst>
                  <a:ext uri="{0D108BD9-81ED-4DB2-BD59-A6C34878D82A}">
                    <a16:rowId xmlns:a16="http://schemas.microsoft.com/office/drawing/2014/main" val="10012"/>
                  </a:ext>
                </a:extLst>
              </a:tr>
            </a:tbl>
          </a:graphicData>
        </a:graphic>
      </p:graphicFrame>
      <p:sp>
        <p:nvSpPr>
          <p:cNvPr id="163" name="Google Shape;163;p4"/>
          <p:cNvSpPr txBox="1"/>
          <p:nvPr/>
        </p:nvSpPr>
        <p:spPr>
          <a:xfrm>
            <a:off x="256300" y="6424400"/>
            <a:ext cx="58890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Gill Sans"/>
                <a:ea typeface="Gill Sans"/>
                <a:cs typeface="Gill Sans"/>
                <a:sym typeface="Gill Sans"/>
              </a:rPr>
              <a:t>*</a:t>
            </a:r>
            <a:r>
              <a:rPr lang="en-US" sz="1000">
                <a:solidFill>
                  <a:srgbClr val="FFFFFF"/>
                </a:solidFill>
              </a:rPr>
              <a:t>To receive all benefits, sponsorship must be secured at least one month prior to the event date.</a:t>
            </a:r>
            <a:endParaRPr sz="10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Google Shape;168;p5"/>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04790" y="250908"/>
            <a:ext cx="1279791" cy="913749"/>
          </a:xfrm>
          <a:prstGeom prst="round2DiagRect">
            <a:avLst>
              <a:gd name="adj1" fmla="val 50000"/>
              <a:gd name="adj2" fmla="val 0"/>
            </a:avLst>
          </a:prstGeom>
          <a:noFill/>
          <a:ln w="88900" cap="sq" cmpd="sng">
            <a:solidFill>
              <a:srgbClr val="FFFFFF"/>
            </a:solidFill>
            <a:prstDash val="solid"/>
            <a:miter lim="800000"/>
            <a:headEnd type="none" w="sm" len="sm"/>
            <a:tailEnd type="none" w="sm" len="sm"/>
          </a:ln>
          <a:effectLst>
            <a:outerShdw blurRad="254000" algn="tl" rotWithShape="0">
              <a:srgbClr val="000000">
                <a:alpha val="42745"/>
              </a:srgbClr>
            </a:outerShdw>
          </a:effectLst>
        </p:spPr>
      </p:pic>
      <p:sp>
        <p:nvSpPr>
          <p:cNvPr id="169" name="Google Shape;169;p5"/>
          <p:cNvSpPr txBox="1"/>
          <p:nvPr/>
        </p:nvSpPr>
        <p:spPr>
          <a:xfrm>
            <a:off x="194175" y="2598125"/>
            <a:ext cx="5764200" cy="3570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500">
                <a:solidFill>
                  <a:srgbClr val="FFFFFF"/>
                </a:solidFill>
              </a:rPr>
              <a:t>Since its inception, the Back 2 School program has provided over 10 million free school supplies to children of low-income households, lessening the financial burden on their families. </a:t>
            </a:r>
            <a:endParaRPr sz="1500">
              <a:solidFill>
                <a:srgbClr val="000000"/>
              </a:solidFill>
            </a:endParaRPr>
          </a:p>
          <a:p>
            <a:pPr marL="0" lvl="0" indent="0" algn="l" rtl="0">
              <a:spcBef>
                <a:spcPts val="750"/>
              </a:spcBef>
              <a:spcAft>
                <a:spcPts val="0"/>
              </a:spcAft>
              <a:buNone/>
            </a:pPr>
            <a:r>
              <a:rPr lang="en-US" sz="1500">
                <a:solidFill>
                  <a:srgbClr val="FFFFFF"/>
                </a:solidFill>
              </a:rPr>
              <a:t>With your support, Back 2 School America can continue to help level the playing field and make sure that all children have the opportunity to get a first-rate education and go on to become healthy, happy, productive members of our society. </a:t>
            </a:r>
            <a:endParaRPr sz="1500">
              <a:solidFill>
                <a:srgbClr val="000000"/>
              </a:solidFill>
            </a:endParaRPr>
          </a:p>
          <a:p>
            <a:pPr marL="0" lvl="0" indent="0" algn="l" rtl="0">
              <a:spcBef>
                <a:spcPts val="750"/>
              </a:spcBef>
              <a:spcAft>
                <a:spcPts val="0"/>
              </a:spcAft>
              <a:buNone/>
            </a:pPr>
            <a:r>
              <a:rPr lang="en-US" sz="1500">
                <a:solidFill>
                  <a:srgbClr val="FFFFFF"/>
                </a:solidFill>
              </a:rPr>
              <a:t>For more information on sponsorship, please contact CEO, Matthew Kurtzman 312.848.5551 or MatthewKurtzman@b2sa.org </a:t>
            </a:r>
            <a:endParaRPr sz="1500">
              <a:solidFill>
                <a:srgbClr val="000000"/>
              </a:solidFill>
            </a:endParaRPr>
          </a:p>
          <a:p>
            <a:pPr marL="0" lvl="0" indent="0" algn="l" rtl="0">
              <a:spcBef>
                <a:spcPts val="750"/>
              </a:spcBef>
              <a:spcAft>
                <a:spcPts val="0"/>
              </a:spcAft>
              <a:buNone/>
            </a:pPr>
            <a:r>
              <a:rPr lang="en-US" sz="1500">
                <a:solidFill>
                  <a:srgbClr val="FFFFFF"/>
                </a:solidFill>
              </a:rPr>
              <a:t>Back 2 School America’s mission is to create and support educational opportunities that enrich the lives of children across the USA.</a:t>
            </a:r>
            <a:endParaRPr sz="1500">
              <a:solidFill>
                <a:srgbClr val="000000"/>
              </a:solidFill>
            </a:endParaRPr>
          </a:p>
          <a:p>
            <a:pPr marL="0" lvl="0" indent="0" algn="l" rtl="0">
              <a:spcBef>
                <a:spcPts val="750"/>
              </a:spcBef>
              <a:spcAft>
                <a:spcPts val="0"/>
              </a:spcAft>
              <a:buNone/>
            </a:pPr>
            <a:r>
              <a:rPr lang="en-US" sz="1500">
                <a:solidFill>
                  <a:srgbClr val="FFFFFF"/>
                </a:solidFill>
              </a:rPr>
              <a:t>Back 2 School America is a 501c3 nonprofit. EIN 27-2492956</a:t>
            </a:r>
            <a:endParaRPr sz="1500">
              <a:solidFill>
                <a:srgbClr val="FFFFFF"/>
              </a:solidFill>
            </a:endParaRPr>
          </a:p>
        </p:txBody>
      </p:sp>
      <p:sp>
        <p:nvSpPr>
          <p:cNvPr id="170" name="Google Shape;170;p5"/>
          <p:cNvSpPr txBox="1"/>
          <p:nvPr/>
        </p:nvSpPr>
        <p:spPr>
          <a:xfrm>
            <a:off x="346587" y="1877187"/>
            <a:ext cx="5522400" cy="523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FFFFFF"/>
                </a:solidFill>
                <a:latin typeface="Arial"/>
                <a:ea typeface="Arial"/>
                <a:cs typeface="Arial"/>
                <a:sym typeface="Arial"/>
              </a:rPr>
              <a:t>Back 2 School </a:t>
            </a:r>
            <a:r>
              <a:rPr lang="en-US" sz="2800" b="1">
                <a:solidFill>
                  <a:srgbClr val="FFFFFF"/>
                </a:solidFill>
              </a:rPr>
              <a:t>America</a:t>
            </a:r>
            <a:endParaRPr sz="2800" b="1" i="0" u="none" strike="noStrike" cap="none">
              <a:solidFill>
                <a:srgbClr val="000000"/>
              </a:solidFill>
              <a:latin typeface="Arial"/>
              <a:ea typeface="Arial"/>
              <a:cs typeface="Arial"/>
              <a:sym typeface="Arial"/>
            </a:endParaRPr>
          </a:p>
        </p:txBody>
      </p:sp>
      <p:pic>
        <p:nvPicPr>
          <p:cNvPr id="171" name="Google Shape;171;p5"/>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232357" y="526136"/>
            <a:ext cx="2607000" cy="2607000"/>
          </a:xfrm>
          <a:prstGeom prst="round2DiagRect">
            <a:avLst>
              <a:gd name="adj1" fmla="val 637"/>
              <a:gd name="adj2" fmla="val 31524"/>
            </a:avLst>
          </a:prstGeom>
          <a:noFill/>
          <a:ln w="88900" cap="sq" cmpd="sng">
            <a:solidFill>
              <a:srgbClr val="FFFFFF"/>
            </a:solidFill>
            <a:prstDash val="solid"/>
            <a:miter lim="800000"/>
            <a:headEnd type="none" w="sm" len="sm"/>
            <a:tailEnd type="none" w="sm" len="sm"/>
          </a:ln>
          <a:effectLst>
            <a:outerShdw blurRad="254000" algn="tl" rotWithShape="0">
              <a:srgbClr val="000000">
                <a:alpha val="42350"/>
              </a:srgbClr>
            </a:outerShdw>
          </a:effectLst>
        </p:spPr>
      </p:pic>
    </p:spTree>
  </p:cSld>
  <p:clrMapOvr>
    <a:masterClrMapping/>
  </p:clrMapOvr>
</p:sld>
</file>

<file path=ppt/theme/theme1.xml><?xml version="1.0" encoding="utf-8"?>
<a:theme xmlns:a="http://schemas.openxmlformats.org/drawingml/2006/main" name="TropicVTI">
  <a:themeElements>
    <a:clrScheme name="Tropic">
      <a:dk1>
        <a:srgbClr val="000000"/>
      </a:dk1>
      <a:lt1>
        <a:srgbClr val="FFFFFF"/>
      </a:lt1>
      <a:dk2>
        <a:srgbClr val="09392F"/>
      </a:dk2>
      <a:lt2>
        <a:srgbClr val="ECF0F0"/>
      </a:lt2>
      <a:accent1>
        <a:srgbClr val="1EBE9B"/>
      </a:accent1>
      <a:accent2>
        <a:srgbClr val="FD7C7C"/>
      </a:accent2>
      <a:accent3>
        <a:srgbClr val="7DA8B5"/>
      </a:accent3>
      <a:accent4>
        <a:srgbClr val="168E74"/>
      </a:accent4>
      <a:accent5>
        <a:srgbClr val="FB7365"/>
      </a:accent5>
      <a:accent6>
        <a:srgbClr val="D39B17"/>
      </a:accent6>
      <a:hlink>
        <a:srgbClr val="EF08F7"/>
      </a:hlink>
      <a:folHlink>
        <a:srgbClr val="8477F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724</Words>
  <Application>Microsoft Macintosh PowerPoint</Application>
  <PresentationFormat>On-screen Show (4:3)</PresentationFormat>
  <Paragraphs>85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Verdana</vt:lpstr>
      <vt:lpstr>Arial</vt:lpstr>
      <vt:lpstr>Gill Sans</vt:lpstr>
      <vt:lpstr>TropicVTI</vt:lpstr>
      <vt:lpstr>Phoenix Build-A-Kit July 27, 2023</vt:lpstr>
      <vt:lpstr>PowerPoint Presentation</vt:lpstr>
      <vt:lpstr>PowerPoint Presentation</vt:lpstr>
      <vt:lpstr>Phoenix Build-A-Kit Event  Sponsorship Levels and Benefits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Phoenix Build-A-Kit July 2023</dc:title>
  <cp:lastModifiedBy>Susanne Mickey</cp:lastModifiedBy>
  <cp:revision>5</cp:revision>
  <dcterms:created xsi:type="dcterms:W3CDTF">2022-09-28T15:00:02Z</dcterms:created>
  <dcterms:modified xsi:type="dcterms:W3CDTF">2023-06-05T16:28:25Z</dcterms:modified>
</cp:coreProperties>
</file>